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x="12188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6" d="100"/>
          <a:sy n="76" d="100"/>
        </p:scale>
        <p:origin x="272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a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" name="Rect_0_0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13" name="Rect_0_0"/>
          <p:cNvSpPr/>
          <p:nvPr/>
        </p:nvSpPr>
        <p:spPr>
          <a:xfrm>
            <a:off x="0" y="0"/>
            <a:ext cx="320040" cy="6858000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14" name="BgText"/>
          <p:cNvSpPr>
            <a:spLocks noGrp="1"/>
          </p:cNvSpPr>
          <p:nvPr/>
        </p:nvSpPr>
        <p:spPr>
          <a:xfrm>
            <a:off x="7772400" y="548640"/>
            <a:ext cx="393192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r">
              <a:buNone/>
            </a:pPr>
            <a:r>
              <a:rPr lang="pt-BR" sz="1100" b="1" i="0" dirty="0">
                <a:solidFill>
                  <a:srgbClr val="0176BD"/>
                </a:solidFill>
                <a:latin typeface="Calibri"/>
                <a:cs typeface="Calibri"/>
              </a:rPr>
              <a:t>PROJECT TOGETHER  ·  POWERED BY AI</a:t>
            </a:r>
            <a:endParaRPr lang="pt-BR" sz="1100" b="1" i="0" dirty="0">
              <a:solidFill>
                <a:srgbClr val="0176BD"/>
              </a:solidFill>
              <a:latin typeface="Calibri"/>
              <a:cs typeface="Calibri"/>
            </a:endParaRPr>
          </a:p>
        </p:txBody>
      </p:sp>
      <p:sp>
        <p:nvSpPr>
          <p:cNvPr id="1015" name="Aula X"/>
          <p:cNvSpPr>
            <a:spLocks noGrp="1"/>
          </p:cNvSpPr>
          <p:nvPr>
            <p:ph type="title"/>
          </p:nvPr>
        </p:nvSpPr>
        <p:spPr>
          <a:xfrm>
            <a:off x="731520" y="1554480"/>
            <a:ext cx="6400800" cy="10058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5600" b="1" i="0">
                <a:solidFill>
                  <a:srgbClr val="014A7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5600" b="1" i="0" dirty="0">
                <a:solidFill>
                  <a:srgbClr val="014A7A"/>
                </a:solidFill>
                <a:latin typeface="Calibri"/>
                <a:cs typeface="Calibri"/>
              </a:rPr>
              <a:t>Aula X</a:t>
            </a:r>
          </a:p>
        </p:txBody>
      </p:sp>
      <p:sp>
        <p:nvSpPr>
          <p:cNvPr id="1016" name="Subtítulo da aula"/>
          <p:cNvSpPr>
            <a:spLocks noGrp="1"/>
          </p:cNvSpPr>
          <p:nvPr>
            <p:ph type="body" idx="12"/>
          </p:nvPr>
        </p:nvSpPr>
        <p:spPr>
          <a:xfrm>
            <a:off x="731520" y="2606040"/>
            <a:ext cx="10515600" cy="11887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28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2800" b="1" i="0" dirty="0">
                <a:solidFill>
                  <a:srgbClr val="1A1A1A"/>
                </a:solidFill>
                <a:latin typeface="Calibri"/>
                <a:cs typeface="Calibri"/>
              </a:rPr>
              <a:t>Subtítulo da aula</a:t>
            </a:r>
          </a:p>
        </p:txBody>
      </p:sp>
      <p:sp>
        <p:nvSpPr>
          <p:cNvPr id="1017" name="Linha de apoio menor com conte"/>
          <p:cNvSpPr>
            <a:spLocks noGrp="1"/>
          </p:cNvSpPr>
          <p:nvPr>
            <p:ph type="body" idx="13"/>
          </p:nvPr>
        </p:nvSpPr>
        <p:spPr>
          <a:xfrm>
            <a:off x="731520" y="4023360"/>
            <a:ext cx="10515600" cy="9144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8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800" b="0" i="0" dirty="0">
                <a:solidFill>
                  <a:srgbClr val="5A5A5A"/>
                </a:solidFill>
                <a:latin typeface="Calibri"/>
                <a:cs typeface="Calibri"/>
              </a:rPr>
              <a:t>Linha de apoio menor com contexto · pode ter 2 linhas</a:t>
            </a:r>
          </a:p>
        </p:txBody>
      </p:sp>
      <p:sp>
        <p:nvSpPr>
          <p:cNvPr id="1018" name="Rect_0_6.3"/>
          <p:cNvSpPr/>
          <p:nvPr/>
        </p:nvSpPr>
        <p:spPr>
          <a:xfrm>
            <a:off x="0" y="5760720"/>
            <a:ext cx="12188952" cy="1097280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19" name="BgText"/>
          <p:cNvSpPr>
            <a:spLocks noGrp="1"/>
          </p:cNvSpPr>
          <p:nvPr/>
        </p:nvSpPr>
        <p:spPr>
          <a:xfrm>
            <a:off x="731520" y="5989320"/>
            <a:ext cx="105156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l">
              <a:buNone/>
            </a:pPr>
            <a:r>
              <a:rPr lang="pt-BR" sz="1400" b="1" i="0" dirty="0">
                <a:solidFill>
                  <a:srgbClr val="1A1A1A"/>
                </a:solidFill>
                <a:latin typeface="Calibri"/>
                <a:cs typeface="Calibri"/>
              </a:rPr>
              <a:t>Project Together — Powered by AI</a:t>
            </a:r>
          </a:p>
        </p:txBody>
      </p:sp>
      <p:sp>
        <p:nvSpPr>
          <p:cNvPr id="1020" name="BgText"/>
          <p:cNvSpPr>
            <a:spLocks noGrp="1"/>
          </p:cNvSpPr>
          <p:nvPr/>
        </p:nvSpPr>
        <p:spPr>
          <a:xfrm>
            <a:off x="731520" y="6309360"/>
            <a:ext cx="105156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l">
              <a:buNone/>
            </a:pPr>
            <a:r>
              <a:rPr lang="pt-BR" sz="1100" b="0" i="0" dirty="0">
                <a:solidFill>
                  <a:srgbClr val="5A5A5A"/>
                </a:solidFill>
                <a:latin typeface="Calibri"/>
                <a:cs typeface="Calibri"/>
              </a:rPr>
              <a:t>escritoriodeprojetos.com.br  ·  projectmanagement.com.br  ·  2026</a:t>
            </a:r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Fecho · Celebraca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" name="Rect_0_0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92" name="Rect_0_0"/>
          <p:cNvSpPr/>
          <p:nvPr/>
        </p:nvSpPr>
        <p:spPr>
          <a:xfrm>
            <a:off x="0" y="0"/>
            <a:ext cx="12188952" cy="365760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93" name="BgText"/>
          <p:cNvSpPr>
            <a:spLocks noGrp="1"/>
          </p:cNvSpPr>
          <p:nvPr/>
        </p:nvSpPr>
        <p:spPr>
          <a:xfrm>
            <a:off x="457200" y="0"/>
            <a:ext cx="73152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l">
              <a:buNone/>
            </a:pPr>
            <a:r>
              <a:rPr lang="pt-BR" sz="1100" b="1" i="0" dirty="0">
                <a:solidFill>
                  <a:srgbClr val="FFFFFF"/>
                </a:solidFill>
                <a:latin typeface="Calibri"/>
                <a:cs typeface="Calibri"/>
              </a:rPr>
              <a:t>PROJECT TOGETHER  ·  POWERED BY AI</a:t>
            </a:r>
            <a:endParaRPr lang="pt-BR" sz="1100" b="1" i="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1194" name="BgText"/>
          <p:cNvSpPr>
            <a:spLocks noGrp="1"/>
          </p:cNvSpPr>
          <p:nvPr/>
        </p:nvSpPr>
        <p:spPr>
          <a:xfrm>
            <a:off x="10817352" y="0"/>
            <a:ext cx="9144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r">
              <a:buNone/>
            </a:pPr>
            <a:r>
              <a:rPr lang="pt-BR" sz="1100" b="0" i="0" dirty="0">
                <a:solidFill>
                  <a:srgbClr val="FFFFFF"/>
                </a:solidFill>
                <a:latin typeface="Calibri"/>
                <a:cs typeface="Calibri"/>
              </a:rPr>
              <a:t>2026</a:t>
            </a:r>
          </a:p>
        </p:txBody>
      </p:sp>
      <p:sp>
        <p:nvSpPr>
          <p:cNvPr id="1195" name="Rect_0.5_7.15"/>
          <p:cNvSpPr/>
          <p:nvPr/>
        </p:nvSpPr>
        <p:spPr>
          <a:xfrm>
            <a:off x="457200" y="6537960"/>
            <a:ext cx="11274552" cy="10973"/>
          </a:xfrm>
          <a:prstGeom prst="rect">
            <a:avLst/>
          </a:prstGeom>
          <a:solidFill>
            <a:srgbClr val="D0D7DE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96" name="BgText"/>
          <p:cNvSpPr>
            <a:spLocks noGrp="1"/>
          </p:cNvSpPr>
          <p:nvPr/>
        </p:nvSpPr>
        <p:spPr>
          <a:xfrm>
            <a:off x="457200" y="6583680"/>
            <a:ext cx="9144000" cy="3200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l">
              <a:buNone/>
            </a:pPr>
            <a:r>
              <a:rPr lang="pt-BR" sz="900" b="0" i="0" dirty="0" smtClean="0">
                <a:solidFill>
                  <a:srgbClr val="5A5A5A"/>
                </a:solidFill>
                <a:latin typeface="Calibri"/>
                <a:cs typeface="Calibri"/>
              </a:rPr>
              <a:t>PROJECT TOGETHER  ·  Powered by AI  ·  2026</a:t>
            </a:r>
          </a:p>
        </p:txBody>
      </p:sp>
      <p:sp>
        <p:nvSpPr>
          <p:cNvPr id="1197" name="SlideNumber"/>
          <p:cNvSpPr>
            <a:spLocks noGrp="1"/>
          </p:cNvSpPr>
          <p:nvPr>
            <p:ph type="sldNum" sz="quarter" idx="11"/>
          </p:nvPr>
        </p:nvSpPr>
        <p:spPr>
          <a:xfrm>
            <a:off x="10817352" y="6583680"/>
            <a:ext cx="914400" cy="320040"/>
          </a:xfrm>
          <a:prstGeom prst="rect">
            <a:avLst/>
          </a:prstGeom>
          <a:noFill/>
        </p:spPr>
        <p:txBody>
          <a:bodyPr wrap="square" lIns="0" tIns="0" rIns="0" bIns="0" anchor="t" anchorCtr="0"/>
          <a:lstStyle>
            <a:lvl1pPr marL="0" indent="0" algn="r">
              <a:buNone/>
              <a:defRPr sz="9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r">
              <a:buNone/>
            </a:pPr>
            <a:fld id="{00000000-0000-0000-0000-000000000001}" type="slidenum">
              <a:rPr lang="pt-BR" sz="900" b="0" i="0" dirty="0">
                <a:solidFill>
                  <a:srgbClr val="5A5A5A"/>
                </a:solidFill>
                <a:latin typeface="Calibri"/>
                <a:cs typeface="Calibri"/>
              </a:rPr>
              <a:t>‹#›</a:t>
            </a:fld>
            <a:endParaRPr lang="pt-BR" sz="900" b="0" i="0" dirty="0">
              <a:solidFill>
                <a:srgbClr val="5A5A5A"/>
              </a:solidFill>
              <a:latin typeface="Calibri"/>
              <a:cs typeface="Calibri"/>
            </a:endParaRPr>
          </a:p>
        </p:txBody>
      </p:sp>
      <p:sp>
        <p:nvSpPr>
          <p:cNvPr id="1198" name="EYEBROW EM CAPS · CONTEXTO"/>
          <p:cNvSpPr>
            <a:spLocks noGrp="1"/>
          </p:cNvSpPr>
          <p:nvPr>
            <p:ph type="body" idx="12"/>
          </p:nvPr>
        </p:nvSpPr>
        <p:spPr>
          <a:xfrm>
            <a:off x="457200" y="502920"/>
            <a:ext cx="109728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1" i="0">
                <a:solidFill>
                  <a:srgbClr val="0176BD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1" i="0" dirty="0">
                <a:solidFill>
                  <a:srgbClr val="0176BD"/>
                </a:solidFill>
                <a:latin typeface="Calibri"/>
                <a:cs typeface="Calibri"/>
              </a:rPr>
              <a:t>EYEBROW EM CAPS · CONTEXTO</a:t>
            </a:r>
          </a:p>
        </p:txBody>
      </p:sp>
      <p:sp>
        <p:nvSpPr>
          <p:cNvPr id="1199" name="Título do slide"/>
          <p:cNvSpPr>
            <a:spLocks noGrp="1"/>
          </p:cNvSpPr>
          <p:nvPr>
            <p:ph type="title"/>
          </p:nvPr>
        </p:nvSpPr>
        <p:spPr>
          <a:xfrm>
            <a:off x="457200" y="777240"/>
            <a:ext cx="10972800" cy="5486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26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2600" b="1" i="0" dirty="0">
                <a:solidFill>
                  <a:srgbClr val="1A1A1A"/>
                </a:solidFill>
                <a:latin typeface="Calibri"/>
                <a:cs typeface="Calibri"/>
              </a:rPr>
              <a:t>Título do slide</a:t>
            </a:r>
          </a:p>
        </p:txBody>
      </p:sp>
      <p:sp>
        <p:nvSpPr>
          <p:cNvPr id="1200" name="Rect_0.5_1.45"/>
          <p:cNvSpPr/>
          <p:nvPr/>
        </p:nvSpPr>
        <p:spPr>
          <a:xfrm>
            <a:off x="457200" y="1325880"/>
            <a:ext cx="548640" cy="36576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201" name="Texto longo do fecho — até 6-8"/>
          <p:cNvSpPr>
            <a:spLocks noGrp="1"/>
          </p:cNvSpPr>
          <p:nvPr>
            <p:ph type="body" idx="14"/>
          </p:nvPr>
        </p:nvSpPr>
        <p:spPr>
          <a:xfrm>
            <a:off x="457200" y="1691640"/>
            <a:ext cx="11430000" cy="36576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2000" b="0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2000" b="0" i="0" dirty="0">
                <a:solidFill>
                  <a:srgbClr val="1A1A1A"/>
                </a:solidFill>
                <a:latin typeface="Calibri"/>
                <a:cs typeface="Calibri"/>
              </a:rPr>
              <a:t>Texto longo do fecho — até 6-8 linhas, sem componentes.
Mensagem clara que fecha o ciclo.</a:t>
            </a:r>
          </a:p>
        </p:txBody>
      </p:sp>
      <p:sp>
        <p:nvSpPr>
          <p:cNvPr id="1202" name="Rect_0.5_5.95"/>
          <p:cNvSpPr/>
          <p:nvPr/>
        </p:nvSpPr>
        <p:spPr>
          <a:xfrm>
            <a:off x="457200" y="5440680"/>
            <a:ext cx="11274552" cy="914400"/>
          </a:xfrm>
          <a:prstGeom prst="rect">
            <a:avLst/>
          </a:prstGeom>
          <a:solidFill>
            <a:srgbClr val="014A7A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203" name="O TAKEAWAY"/>
          <p:cNvSpPr>
            <a:spLocks noGrp="1"/>
          </p:cNvSpPr>
          <p:nvPr>
            <p:ph type="body" idx="15"/>
          </p:nvPr>
        </p:nvSpPr>
        <p:spPr>
          <a:xfrm>
            <a:off x="731520" y="55321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200" b="1" i="0">
                <a:solidFill>
                  <a:srgbClr val="FFFFFF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200" b="1" i="0" dirty="0">
                <a:solidFill>
                  <a:srgbClr val="FFFFFF"/>
                </a:solidFill>
                <a:latin typeface="Calibri"/>
                <a:cs typeface="Calibri"/>
              </a:rPr>
              <a:t>O TAKEAWAY</a:t>
            </a:r>
          </a:p>
        </p:txBody>
      </p:sp>
      <p:sp>
        <p:nvSpPr>
          <p:cNvPr id="1204" name="Uma frase memorável que sintet"/>
          <p:cNvSpPr>
            <a:spLocks noGrp="1"/>
          </p:cNvSpPr>
          <p:nvPr>
            <p:ph type="body" idx="16"/>
          </p:nvPr>
        </p:nvSpPr>
        <p:spPr>
          <a:xfrm>
            <a:off x="731520" y="5824728"/>
            <a:ext cx="10698480" cy="5029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400" b="0" i="0">
                <a:solidFill>
                  <a:srgbClr val="FFFFFF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400" b="0" i="0" dirty="0">
                <a:solidFill>
                  <a:srgbClr val="FFFFFF"/>
                </a:solidFill>
                <a:latin typeface="Calibri"/>
                <a:cs typeface="Calibri"/>
              </a:rPr>
              <a:t>Uma frase memorável que sintetiza a aula inteira.</a:t>
            </a:r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(nao usar — extra 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9689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176"/>
            <a:ext cx="10972800" cy="864704"/>
          </a:xfrm>
        </p:spPr>
        <p:txBody>
          <a:bodyPr anchor="b"/>
          <a:lstStyle/>
          <a:p>
            <a:r>
              <a:rPr lang="en-US" dirty="0"/>
              <a:t>Click to edit Master title style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7899" y="1656000"/>
            <a:ext cx="8374116" cy="4400076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pt-BR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1"/>
          </p:nvPr>
        </p:nvSpPr>
        <p:spPr>
          <a:xfrm>
            <a:off x="8950868" y="1656000"/>
            <a:ext cx="3199567" cy="4399876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015250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176"/>
            <a:ext cx="10972800" cy="864704"/>
          </a:xfrm>
        </p:spPr>
        <p:txBody>
          <a:bodyPr anchor="b"/>
          <a:lstStyle/>
          <a:p>
            <a:r>
              <a:rPr lang="en-US" dirty="0"/>
              <a:t>Click to edit Master title style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7898" y="1656000"/>
            <a:ext cx="11022101" cy="4400076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4384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54611"/>
            <a:ext cx="10972800" cy="741452"/>
          </a:xfrm>
        </p:spPr>
        <p:txBody>
          <a:bodyPr anchor="b"/>
          <a:lstStyle/>
          <a:p>
            <a:r>
              <a:rPr lang="en-US" smtClean="0"/>
              <a:t>Click to edit Master title style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146521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udo · 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" name="Rect_0_0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22" name="Rect_0_0"/>
          <p:cNvSpPr/>
          <p:nvPr/>
        </p:nvSpPr>
        <p:spPr>
          <a:xfrm>
            <a:off x="0" y="0"/>
            <a:ext cx="12188952" cy="365760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23" name="BgText"/>
          <p:cNvSpPr>
            <a:spLocks noGrp="1"/>
          </p:cNvSpPr>
          <p:nvPr/>
        </p:nvSpPr>
        <p:spPr>
          <a:xfrm>
            <a:off x="457200" y="0"/>
            <a:ext cx="73152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l">
              <a:buNone/>
            </a:pPr>
            <a:r>
              <a:rPr lang="pt-BR" sz="1100" b="1" i="0" dirty="0">
                <a:solidFill>
                  <a:srgbClr val="FFFFFF"/>
                </a:solidFill>
                <a:latin typeface="Calibri"/>
                <a:cs typeface="Calibri"/>
              </a:rPr>
              <a:t>PROJECT TOGETHER  ·  POWERED BY AI</a:t>
            </a:r>
            <a:endParaRPr lang="pt-BR" sz="1100" b="1" i="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1024" name="BgText"/>
          <p:cNvSpPr>
            <a:spLocks noGrp="1"/>
          </p:cNvSpPr>
          <p:nvPr/>
        </p:nvSpPr>
        <p:spPr>
          <a:xfrm>
            <a:off x="10817352" y="0"/>
            <a:ext cx="9144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r">
              <a:buNone/>
            </a:pPr>
            <a:r>
              <a:rPr lang="pt-BR" sz="1100" b="0" i="0" dirty="0">
                <a:solidFill>
                  <a:srgbClr val="FFFFFF"/>
                </a:solidFill>
                <a:latin typeface="Calibri"/>
                <a:cs typeface="Calibri"/>
              </a:rPr>
              <a:t>2026</a:t>
            </a:r>
          </a:p>
        </p:txBody>
      </p:sp>
      <p:sp>
        <p:nvSpPr>
          <p:cNvPr id="1025" name="Rect_0.5_7.15"/>
          <p:cNvSpPr/>
          <p:nvPr/>
        </p:nvSpPr>
        <p:spPr>
          <a:xfrm>
            <a:off x="457200" y="6537960"/>
            <a:ext cx="11274552" cy="10973"/>
          </a:xfrm>
          <a:prstGeom prst="rect">
            <a:avLst/>
          </a:prstGeom>
          <a:solidFill>
            <a:srgbClr val="D0D7DE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26" name="BgText"/>
          <p:cNvSpPr>
            <a:spLocks noGrp="1"/>
          </p:cNvSpPr>
          <p:nvPr/>
        </p:nvSpPr>
        <p:spPr>
          <a:xfrm>
            <a:off x="457200" y="6583680"/>
            <a:ext cx="9144000" cy="3200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l">
              <a:buNone/>
            </a:pPr>
            <a:r>
              <a:rPr lang="pt-BR" sz="900" b="0" i="0" dirty="0" smtClean="0">
                <a:solidFill>
                  <a:srgbClr val="5A5A5A"/>
                </a:solidFill>
                <a:latin typeface="Calibri"/>
                <a:cs typeface="Calibri"/>
              </a:rPr>
              <a:t>PROJECT TOGETHER  ·  Powered by AI  ·  2026</a:t>
            </a:r>
          </a:p>
        </p:txBody>
      </p:sp>
      <p:sp>
        <p:nvSpPr>
          <p:cNvPr id="1027" name="SlideNumber"/>
          <p:cNvSpPr>
            <a:spLocks noGrp="1"/>
          </p:cNvSpPr>
          <p:nvPr>
            <p:ph type="sldNum" sz="quarter" idx="11"/>
          </p:nvPr>
        </p:nvSpPr>
        <p:spPr>
          <a:xfrm>
            <a:off x="10817352" y="6583680"/>
            <a:ext cx="914400" cy="320040"/>
          </a:xfrm>
          <a:prstGeom prst="rect">
            <a:avLst/>
          </a:prstGeom>
          <a:noFill/>
        </p:spPr>
        <p:txBody>
          <a:bodyPr wrap="square" lIns="0" tIns="0" rIns="0" bIns="0" anchor="t" anchorCtr="0"/>
          <a:lstStyle>
            <a:lvl1pPr marL="0" indent="0" algn="r">
              <a:buNone/>
              <a:defRPr sz="9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r">
              <a:buNone/>
            </a:pPr>
            <a:fld id="{00000000-0000-0000-0000-000000000001}" type="slidenum">
              <a:rPr lang="pt-BR" sz="900" b="0" i="0" dirty="0">
                <a:solidFill>
                  <a:srgbClr val="5A5A5A"/>
                </a:solidFill>
                <a:latin typeface="Calibri"/>
                <a:cs typeface="Calibri"/>
              </a:rPr>
              <a:t>‹#›</a:t>
            </a:fld>
            <a:endParaRPr lang="pt-BR" sz="900" b="0" i="0" dirty="0">
              <a:solidFill>
                <a:srgbClr val="5A5A5A"/>
              </a:solidFill>
              <a:latin typeface="Calibri"/>
              <a:cs typeface="Calibri"/>
            </a:endParaRPr>
          </a:p>
        </p:txBody>
      </p:sp>
      <p:sp>
        <p:nvSpPr>
          <p:cNvPr id="1028" name="EYEBROW EM CAPS · CONTEXTO"/>
          <p:cNvSpPr>
            <a:spLocks noGrp="1"/>
          </p:cNvSpPr>
          <p:nvPr>
            <p:ph type="body" idx="12"/>
          </p:nvPr>
        </p:nvSpPr>
        <p:spPr>
          <a:xfrm>
            <a:off x="457200" y="502920"/>
            <a:ext cx="109728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1" i="0">
                <a:solidFill>
                  <a:srgbClr val="0176BD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1" i="0" dirty="0">
                <a:solidFill>
                  <a:srgbClr val="0176BD"/>
                </a:solidFill>
                <a:latin typeface="Calibri"/>
                <a:cs typeface="Calibri"/>
              </a:rPr>
              <a:t>EYEBROW EM CAPS · CONTEXTO</a:t>
            </a:r>
          </a:p>
        </p:txBody>
      </p:sp>
      <p:sp>
        <p:nvSpPr>
          <p:cNvPr id="1029" name="Título do slide"/>
          <p:cNvSpPr>
            <a:spLocks noGrp="1"/>
          </p:cNvSpPr>
          <p:nvPr>
            <p:ph type="title"/>
          </p:nvPr>
        </p:nvSpPr>
        <p:spPr>
          <a:xfrm>
            <a:off x="457200" y="777240"/>
            <a:ext cx="10972800" cy="5486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26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2600" b="1" i="0" dirty="0">
                <a:solidFill>
                  <a:srgbClr val="1A1A1A"/>
                </a:solidFill>
                <a:latin typeface="Calibri"/>
                <a:cs typeface="Calibri"/>
              </a:rPr>
              <a:t>Título do slide</a:t>
            </a:r>
          </a:p>
        </p:txBody>
      </p:sp>
      <p:sp>
        <p:nvSpPr>
          <p:cNvPr id="1030" name="Rect_0.5_1.45"/>
          <p:cNvSpPr/>
          <p:nvPr/>
        </p:nvSpPr>
        <p:spPr>
          <a:xfrm>
            <a:off x="457200" y="1325880"/>
            <a:ext cx="548640" cy="36576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31" name="Click para adicionar conteúdo"/>
          <p:cNvSpPr>
            <a:spLocks noGrp="1"/>
          </p:cNvSpPr>
          <p:nvPr>
            <p:ph type="body" idx="14"/>
          </p:nvPr>
        </p:nvSpPr>
        <p:spPr>
          <a:xfrm>
            <a:off x="457200" y="1691640"/>
            <a:ext cx="10972800" cy="45720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600" b="0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600" b="0" i="0" dirty="0">
                <a:solidFill>
                  <a:srgbClr val="1A1A1A"/>
                </a:solidFill>
                <a:latin typeface="Calibri"/>
                <a:cs typeface="Calibri"/>
              </a:rPr>
              <a:t>Click para adicionar conteúdo</a:t>
            </a:r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onteudo · Check 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Rect_0_0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33" name="Rect_0_0"/>
          <p:cNvSpPr/>
          <p:nvPr/>
        </p:nvSpPr>
        <p:spPr>
          <a:xfrm>
            <a:off x="0" y="0"/>
            <a:ext cx="12188952" cy="365760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34" name="BgText"/>
          <p:cNvSpPr>
            <a:spLocks noGrp="1"/>
          </p:cNvSpPr>
          <p:nvPr/>
        </p:nvSpPr>
        <p:spPr>
          <a:xfrm>
            <a:off x="457200" y="0"/>
            <a:ext cx="73152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l">
              <a:buNone/>
            </a:pPr>
            <a:r>
              <a:rPr lang="pt-BR" sz="1100" b="1" i="0" dirty="0">
                <a:solidFill>
                  <a:srgbClr val="FFFFFF"/>
                </a:solidFill>
                <a:latin typeface="Calibri"/>
                <a:cs typeface="Calibri"/>
              </a:rPr>
              <a:t>PROJECT TOGETHER  ·  POWERED BY AI</a:t>
            </a:r>
            <a:endParaRPr lang="pt-BR" sz="1100" b="1" i="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1035" name="BgText"/>
          <p:cNvSpPr>
            <a:spLocks noGrp="1"/>
          </p:cNvSpPr>
          <p:nvPr/>
        </p:nvSpPr>
        <p:spPr>
          <a:xfrm>
            <a:off x="10817352" y="0"/>
            <a:ext cx="9144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r">
              <a:buNone/>
            </a:pPr>
            <a:r>
              <a:rPr lang="pt-BR" sz="1100" b="0" i="0" dirty="0">
                <a:solidFill>
                  <a:srgbClr val="FFFFFF"/>
                </a:solidFill>
                <a:latin typeface="Calibri"/>
                <a:cs typeface="Calibri"/>
              </a:rPr>
              <a:t>2026</a:t>
            </a:r>
          </a:p>
        </p:txBody>
      </p:sp>
      <p:sp>
        <p:nvSpPr>
          <p:cNvPr id="1036" name="Rect_0.5_7.15"/>
          <p:cNvSpPr/>
          <p:nvPr/>
        </p:nvSpPr>
        <p:spPr>
          <a:xfrm>
            <a:off x="457200" y="6537960"/>
            <a:ext cx="11274552" cy="10973"/>
          </a:xfrm>
          <a:prstGeom prst="rect">
            <a:avLst/>
          </a:prstGeom>
          <a:solidFill>
            <a:srgbClr val="D0D7DE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37" name="BgText"/>
          <p:cNvSpPr>
            <a:spLocks noGrp="1"/>
          </p:cNvSpPr>
          <p:nvPr/>
        </p:nvSpPr>
        <p:spPr>
          <a:xfrm>
            <a:off x="457200" y="6583680"/>
            <a:ext cx="9144000" cy="3200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l">
              <a:buNone/>
            </a:pPr>
            <a:r>
              <a:rPr lang="pt-BR" sz="900" b="0" i="0" dirty="0" smtClean="0">
                <a:solidFill>
                  <a:srgbClr val="5A5A5A"/>
                </a:solidFill>
                <a:latin typeface="Calibri"/>
                <a:cs typeface="Calibri"/>
              </a:rPr>
              <a:t>PROJECT TOGETHER  ·  Powered by AI  ·  2026</a:t>
            </a:r>
          </a:p>
        </p:txBody>
      </p:sp>
      <p:sp>
        <p:nvSpPr>
          <p:cNvPr id="1038" name="SlideNumber"/>
          <p:cNvSpPr>
            <a:spLocks noGrp="1"/>
          </p:cNvSpPr>
          <p:nvPr>
            <p:ph type="sldNum" sz="quarter" idx="11"/>
          </p:nvPr>
        </p:nvSpPr>
        <p:spPr>
          <a:xfrm>
            <a:off x="10817352" y="6583680"/>
            <a:ext cx="914400" cy="320040"/>
          </a:xfrm>
          <a:prstGeom prst="rect">
            <a:avLst/>
          </a:prstGeom>
          <a:noFill/>
        </p:spPr>
        <p:txBody>
          <a:bodyPr wrap="square" lIns="0" tIns="0" rIns="0" bIns="0" anchor="t" anchorCtr="0"/>
          <a:lstStyle>
            <a:lvl1pPr marL="0" indent="0" algn="r">
              <a:buNone/>
              <a:defRPr sz="9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r">
              <a:buNone/>
            </a:pPr>
            <a:fld id="{00000000-0000-0000-0000-000000000001}" type="slidenum">
              <a:rPr lang="pt-BR" sz="900" b="0" i="0" dirty="0">
                <a:solidFill>
                  <a:srgbClr val="5A5A5A"/>
                </a:solidFill>
                <a:latin typeface="Calibri"/>
                <a:cs typeface="Calibri"/>
              </a:rPr>
              <a:t>‹#›</a:t>
            </a:fld>
            <a:endParaRPr lang="pt-BR" sz="900" b="0" i="0" dirty="0">
              <a:solidFill>
                <a:srgbClr val="5A5A5A"/>
              </a:solidFill>
              <a:latin typeface="Calibri"/>
              <a:cs typeface="Calibri"/>
            </a:endParaRPr>
          </a:p>
        </p:txBody>
      </p:sp>
      <p:sp>
        <p:nvSpPr>
          <p:cNvPr id="1039" name="EYEBROW EM CAPS · CONTEXTO"/>
          <p:cNvSpPr>
            <a:spLocks noGrp="1"/>
          </p:cNvSpPr>
          <p:nvPr>
            <p:ph type="body" idx="12"/>
          </p:nvPr>
        </p:nvSpPr>
        <p:spPr>
          <a:xfrm>
            <a:off x="457200" y="502920"/>
            <a:ext cx="109728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1" i="0">
                <a:solidFill>
                  <a:srgbClr val="0176BD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1" i="0" dirty="0">
                <a:solidFill>
                  <a:srgbClr val="0176BD"/>
                </a:solidFill>
                <a:latin typeface="Calibri"/>
                <a:cs typeface="Calibri"/>
              </a:rPr>
              <a:t>EYEBROW EM CAPS · CONTEXTO</a:t>
            </a:r>
          </a:p>
        </p:txBody>
      </p:sp>
      <p:sp>
        <p:nvSpPr>
          <p:cNvPr id="1040" name="Título do slide"/>
          <p:cNvSpPr>
            <a:spLocks noGrp="1"/>
          </p:cNvSpPr>
          <p:nvPr>
            <p:ph type="title"/>
          </p:nvPr>
        </p:nvSpPr>
        <p:spPr>
          <a:xfrm>
            <a:off x="457200" y="777240"/>
            <a:ext cx="10972800" cy="5486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26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2600" b="1" i="0" dirty="0">
                <a:solidFill>
                  <a:srgbClr val="1A1A1A"/>
                </a:solidFill>
                <a:latin typeface="Calibri"/>
                <a:cs typeface="Calibri"/>
              </a:rPr>
              <a:t>Título do slide</a:t>
            </a:r>
          </a:p>
        </p:txBody>
      </p:sp>
      <p:sp>
        <p:nvSpPr>
          <p:cNvPr id="1041" name="Rect_0.5_1.45"/>
          <p:cNvSpPr/>
          <p:nvPr/>
        </p:nvSpPr>
        <p:spPr>
          <a:xfrm>
            <a:off x="457200" y="1325880"/>
            <a:ext cx="548640" cy="36576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42" name="Intro opcional em cinza italic"/>
          <p:cNvSpPr>
            <a:spLocks noGrp="1"/>
          </p:cNvSpPr>
          <p:nvPr>
            <p:ph type="body" idx="14"/>
          </p:nvPr>
        </p:nvSpPr>
        <p:spPr>
          <a:xfrm>
            <a:off x="457200" y="1691640"/>
            <a:ext cx="10972800" cy="41148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400" b="0" i="1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400" b="0" i="1" dirty="0">
                <a:solidFill>
                  <a:srgbClr val="5A5A5A"/>
                </a:solidFill>
                <a:latin typeface="Calibri"/>
                <a:cs typeface="Calibri"/>
              </a:rPr>
              <a:t>Intro opcional em cinza italico</a:t>
            </a:r>
          </a:p>
        </p:txBody>
      </p:sp>
      <p:sp>
        <p:nvSpPr>
          <p:cNvPr id="1043" name="Rect_0.5_2.9"/>
          <p:cNvSpPr/>
          <p:nvPr/>
        </p:nvSpPr>
        <p:spPr>
          <a:xfrm>
            <a:off x="457200" y="2651760"/>
            <a:ext cx="228600" cy="228600"/>
          </a:xfrm>
          <a:prstGeom prst="rect">
            <a:avLst/>
          </a:prstGeom>
          <a:solidFill>
            <a:srgbClr val="2E7D32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44" name="BgText"/>
          <p:cNvSpPr>
            <a:spLocks noGrp="1"/>
          </p:cNvSpPr>
          <p:nvPr/>
        </p:nvSpPr>
        <p:spPr>
          <a:xfrm>
            <a:off x="457200" y="2606040"/>
            <a:ext cx="2286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ctr">
              <a:buNone/>
            </a:pPr>
            <a:r>
              <a:rPr lang="pt-BR" sz="1400" b="1" i="0" dirty="0">
                <a:solidFill>
                  <a:srgbClr val="FFFFFF"/>
                </a:solidFill>
                <a:latin typeface="Calibri"/>
                <a:cs typeface="Calibri"/>
              </a:rPr>
              <a:t>✓</a:t>
            </a:r>
          </a:p>
        </p:txBody>
      </p:sp>
      <p:sp>
        <p:nvSpPr>
          <p:cNvPr id="1045" name="Título do item 1"/>
          <p:cNvSpPr>
            <a:spLocks noGrp="1"/>
          </p:cNvSpPr>
          <p:nvPr>
            <p:ph type="body" idx="15"/>
          </p:nvPr>
        </p:nvSpPr>
        <p:spPr>
          <a:xfrm>
            <a:off x="822960" y="2587752"/>
            <a:ext cx="1088136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3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300" b="1" i="0" dirty="0">
                <a:solidFill>
                  <a:srgbClr val="1A1A1A"/>
                </a:solidFill>
                <a:latin typeface="Calibri"/>
                <a:cs typeface="Calibri"/>
              </a:rPr>
              <a:t>Título do item 1</a:t>
            </a:r>
          </a:p>
        </p:txBody>
      </p:sp>
      <p:sp>
        <p:nvSpPr>
          <p:cNvPr id="1046" name="subtítulo opcional do item 1"/>
          <p:cNvSpPr>
            <a:spLocks noGrp="1"/>
          </p:cNvSpPr>
          <p:nvPr>
            <p:ph type="body" idx="16"/>
          </p:nvPr>
        </p:nvSpPr>
        <p:spPr>
          <a:xfrm>
            <a:off x="822960" y="2852928"/>
            <a:ext cx="10881360" cy="3291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0" i="0" dirty="0">
                <a:solidFill>
                  <a:srgbClr val="5A5A5A"/>
                </a:solidFill>
                <a:latin typeface="Calibri"/>
                <a:cs typeface="Calibri"/>
              </a:rPr>
              <a:t>subtítulo opcional do item 1</a:t>
            </a:r>
          </a:p>
        </p:txBody>
      </p:sp>
      <p:sp>
        <p:nvSpPr>
          <p:cNvPr id="1047" name="Rect_0.5_3.6799999999999997"/>
          <p:cNvSpPr/>
          <p:nvPr/>
        </p:nvSpPr>
        <p:spPr>
          <a:xfrm>
            <a:off x="457200" y="3364992"/>
            <a:ext cx="228600" cy="228600"/>
          </a:xfrm>
          <a:prstGeom prst="rect">
            <a:avLst/>
          </a:prstGeom>
          <a:solidFill>
            <a:srgbClr val="2E7D32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48" name="BgText"/>
          <p:cNvSpPr>
            <a:spLocks noGrp="1"/>
          </p:cNvSpPr>
          <p:nvPr/>
        </p:nvSpPr>
        <p:spPr>
          <a:xfrm>
            <a:off x="457200" y="3319272"/>
            <a:ext cx="2286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ctr">
              <a:buNone/>
            </a:pPr>
            <a:r>
              <a:rPr lang="pt-BR" sz="1400" b="1" i="0" dirty="0">
                <a:solidFill>
                  <a:srgbClr val="FFFFFF"/>
                </a:solidFill>
                <a:latin typeface="Calibri"/>
                <a:cs typeface="Calibri"/>
              </a:rPr>
              <a:t>✓</a:t>
            </a:r>
          </a:p>
        </p:txBody>
      </p:sp>
      <p:sp>
        <p:nvSpPr>
          <p:cNvPr id="1049" name="Título do item 2"/>
          <p:cNvSpPr>
            <a:spLocks noGrp="1"/>
          </p:cNvSpPr>
          <p:nvPr>
            <p:ph type="body" idx="17"/>
          </p:nvPr>
        </p:nvSpPr>
        <p:spPr>
          <a:xfrm>
            <a:off x="822960" y="3300984"/>
            <a:ext cx="1088136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3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300" b="1" i="0" dirty="0">
                <a:solidFill>
                  <a:srgbClr val="1A1A1A"/>
                </a:solidFill>
                <a:latin typeface="Calibri"/>
                <a:cs typeface="Calibri"/>
              </a:rPr>
              <a:t>Título do item 2</a:t>
            </a:r>
          </a:p>
        </p:txBody>
      </p:sp>
      <p:sp>
        <p:nvSpPr>
          <p:cNvPr id="1050" name="subtítulo opcional do item 2"/>
          <p:cNvSpPr>
            <a:spLocks noGrp="1"/>
          </p:cNvSpPr>
          <p:nvPr>
            <p:ph type="body" idx="18"/>
          </p:nvPr>
        </p:nvSpPr>
        <p:spPr>
          <a:xfrm>
            <a:off x="822960" y="3566160"/>
            <a:ext cx="10881360" cy="3291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0" i="0" dirty="0">
                <a:solidFill>
                  <a:srgbClr val="5A5A5A"/>
                </a:solidFill>
                <a:latin typeface="Calibri"/>
                <a:cs typeface="Calibri"/>
              </a:rPr>
              <a:t>subtítulo opcional do item 2</a:t>
            </a:r>
          </a:p>
        </p:txBody>
      </p:sp>
      <p:sp>
        <p:nvSpPr>
          <p:cNvPr id="1051" name="Rect_0.5_4.46"/>
          <p:cNvSpPr/>
          <p:nvPr/>
        </p:nvSpPr>
        <p:spPr>
          <a:xfrm>
            <a:off x="457200" y="4078224"/>
            <a:ext cx="228600" cy="228600"/>
          </a:xfrm>
          <a:prstGeom prst="rect">
            <a:avLst/>
          </a:prstGeom>
          <a:solidFill>
            <a:srgbClr val="2E7D32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52" name="BgText"/>
          <p:cNvSpPr>
            <a:spLocks noGrp="1"/>
          </p:cNvSpPr>
          <p:nvPr/>
        </p:nvSpPr>
        <p:spPr>
          <a:xfrm>
            <a:off x="457200" y="4032504"/>
            <a:ext cx="2286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ctr">
              <a:buNone/>
            </a:pPr>
            <a:r>
              <a:rPr lang="pt-BR" sz="1400" b="1" i="0" dirty="0">
                <a:solidFill>
                  <a:srgbClr val="FFFFFF"/>
                </a:solidFill>
                <a:latin typeface="Calibri"/>
                <a:cs typeface="Calibri"/>
              </a:rPr>
              <a:t>✓</a:t>
            </a:r>
          </a:p>
        </p:txBody>
      </p:sp>
      <p:sp>
        <p:nvSpPr>
          <p:cNvPr id="1053" name="Título do item 3"/>
          <p:cNvSpPr>
            <a:spLocks noGrp="1"/>
          </p:cNvSpPr>
          <p:nvPr>
            <p:ph type="body" idx="19"/>
          </p:nvPr>
        </p:nvSpPr>
        <p:spPr>
          <a:xfrm>
            <a:off x="822960" y="4014216"/>
            <a:ext cx="1088136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3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300" b="1" i="0" dirty="0">
                <a:solidFill>
                  <a:srgbClr val="1A1A1A"/>
                </a:solidFill>
                <a:latin typeface="Calibri"/>
                <a:cs typeface="Calibri"/>
              </a:rPr>
              <a:t>Título do item 3</a:t>
            </a:r>
          </a:p>
        </p:txBody>
      </p:sp>
      <p:sp>
        <p:nvSpPr>
          <p:cNvPr id="1054" name="subtítulo opcional do item 3"/>
          <p:cNvSpPr>
            <a:spLocks noGrp="1"/>
          </p:cNvSpPr>
          <p:nvPr>
            <p:ph type="body" idx="20"/>
          </p:nvPr>
        </p:nvSpPr>
        <p:spPr>
          <a:xfrm>
            <a:off x="822960" y="4279392"/>
            <a:ext cx="10881360" cy="3291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0" i="0" dirty="0">
                <a:solidFill>
                  <a:srgbClr val="5A5A5A"/>
                </a:solidFill>
                <a:latin typeface="Calibri"/>
                <a:cs typeface="Calibri"/>
              </a:rPr>
              <a:t>subtítulo opcional do item 3</a:t>
            </a:r>
          </a:p>
        </p:txBody>
      </p:sp>
      <p:sp>
        <p:nvSpPr>
          <p:cNvPr id="1055" name="Rect_0.5_5.239999999999999"/>
          <p:cNvSpPr/>
          <p:nvPr/>
        </p:nvSpPr>
        <p:spPr>
          <a:xfrm>
            <a:off x="457200" y="4791456"/>
            <a:ext cx="228600" cy="228600"/>
          </a:xfrm>
          <a:prstGeom prst="rect">
            <a:avLst/>
          </a:prstGeom>
          <a:solidFill>
            <a:srgbClr val="2E7D32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56" name="BgText"/>
          <p:cNvSpPr>
            <a:spLocks noGrp="1"/>
          </p:cNvSpPr>
          <p:nvPr/>
        </p:nvSpPr>
        <p:spPr>
          <a:xfrm>
            <a:off x="457200" y="4745736"/>
            <a:ext cx="2286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ctr">
              <a:buNone/>
            </a:pPr>
            <a:r>
              <a:rPr lang="pt-BR" sz="1400" b="1" i="0" dirty="0">
                <a:solidFill>
                  <a:srgbClr val="FFFFFF"/>
                </a:solidFill>
                <a:latin typeface="Calibri"/>
                <a:cs typeface="Calibri"/>
              </a:rPr>
              <a:t>✓</a:t>
            </a:r>
          </a:p>
        </p:txBody>
      </p:sp>
      <p:sp>
        <p:nvSpPr>
          <p:cNvPr id="1057" name="Título do item 4"/>
          <p:cNvSpPr>
            <a:spLocks noGrp="1"/>
          </p:cNvSpPr>
          <p:nvPr>
            <p:ph type="body" idx="21"/>
          </p:nvPr>
        </p:nvSpPr>
        <p:spPr>
          <a:xfrm>
            <a:off x="822960" y="4727448"/>
            <a:ext cx="1088136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3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300" b="1" i="0" dirty="0">
                <a:solidFill>
                  <a:srgbClr val="1A1A1A"/>
                </a:solidFill>
                <a:latin typeface="Calibri"/>
                <a:cs typeface="Calibri"/>
              </a:rPr>
              <a:t>Título do item 4</a:t>
            </a:r>
          </a:p>
        </p:txBody>
      </p:sp>
      <p:sp>
        <p:nvSpPr>
          <p:cNvPr id="1058" name="subtítulo opcional do item 4"/>
          <p:cNvSpPr>
            <a:spLocks noGrp="1"/>
          </p:cNvSpPr>
          <p:nvPr>
            <p:ph type="body" idx="22"/>
          </p:nvPr>
        </p:nvSpPr>
        <p:spPr>
          <a:xfrm>
            <a:off x="822960" y="4992624"/>
            <a:ext cx="10881360" cy="3291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0" i="0" dirty="0">
                <a:solidFill>
                  <a:srgbClr val="5A5A5A"/>
                </a:solidFill>
                <a:latin typeface="Calibri"/>
                <a:cs typeface="Calibri"/>
              </a:rPr>
              <a:t>subtítulo opcional do item 4</a:t>
            </a:r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udo · Check Rows +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" name="Rect_0_0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60" name="Rect_0_0"/>
          <p:cNvSpPr/>
          <p:nvPr/>
        </p:nvSpPr>
        <p:spPr>
          <a:xfrm>
            <a:off x="0" y="0"/>
            <a:ext cx="12188952" cy="365760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61" name="BgText"/>
          <p:cNvSpPr>
            <a:spLocks noGrp="1"/>
          </p:cNvSpPr>
          <p:nvPr/>
        </p:nvSpPr>
        <p:spPr>
          <a:xfrm>
            <a:off x="457200" y="0"/>
            <a:ext cx="73152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l">
              <a:buNone/>
            </a:pPr>
            <a:r>
              <a:rPr lang="pt-BR" sz="1100" b="1" i="0" dirty="0">
                <a:solidFill>
                  <a:srgbClr val="FFFFFF"/>
                </a:solidFill>
                <a:latin typeface="Calibri"/>
                <a:cs typeface="Calibri"/>
              </a:rPr>
              <a:t>PROJECT TOGETHER  ·  POWERED BY AI</a:t>
            </a:r>
            <a:endParaRPr lang="pt-BR" sz="1100" b="1" i="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1062" name="BgText"/>
          <p:cNvSpPr>
            <a:spLocks noGrp="1"/>
          </p:cNvSpPr>
          <p:nvPr/>
        </p:nvSpPr>
        <p:spPr>
          <a:xfrm>
            <a:off x="10817352" y="0"/>
            <a:ext cx="9144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r">
              <a:buNone/>
            </a:pPr>
            <a:r>
              <a:rPr lang="pt-BR" sz="1100" b="0" i="0" dirty="0">
                <a:solidFill>
                  <a:srgbClr val="FFFFFF"/>
                </a:solidFill>
                <a:latin typeface="Calibri"/>
                <a:cs typeface="Calibri"/>
              </a:rPr>
              <a:t>2026</a:t>
            </a:r>
          </a:p>
        </p:txBody>
      </p:sp>
      <p:sp>
        <p:nvSpPr>
          <p:cNvPr id="1063" name="Rect_0.5_7.15"/>
          <p:cNvSpPr/>
          <p:nvPr/>
        </p:nvSpPr>
        <p:spPr>
          <a:xfrm>
            <a:off x="457200" y="6537960"/>
            <a:ext cx="11274552" cy="10973"/>
          </a:xfrm>
          <a:prstGeom prst="rect">
            <a:avLst/>
          </a:prstGeom>
          <a:solidFill>
            <a:srgbClr val="D0D7DE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64" name="BgText"/>
          <p:cNvSpPr>
            <a:spLocks noGrp="1"/>
          </p:cNvSpPr>
          <p:nvPr/>
        </p:nvSpPr>
        <p:spPr>
          <a:xfrm>
            <a:off x="457200" y="6583680"/>
            <a:ext cx="9144000" cy="3200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l">
              <a:buNone/>
            </a:pPr>
            <a:r>
              <a:rPr lang="pt-BR" sz="900" b="0" i="0" dirty="0" smtClean="0">
                <a:solidFill>
                  <a:srgbClr val="5A5A5A"/>
                </a:solidFill>
                <a:latin typeface="Calibri"/>
                <a:cs typeface="Calibri"/>
              </a:rPr>
              <a:t>PROJECT TOGETHER  ·  Powered by AI  ·  2026</a:t>
            </a:r>
          </a:p>
        </p:txBody>
      </p:sp>
      <p:sp>
        <p:nvSpPr>
          <p:cNvPr id="1065" name="SlideNumber"/>
          <p:cNvSpPr>
            <a:spLocks noGrp="1"/>
          </p:cNvSpPr>
          <p:nvPr>
            <p:ph type="sldNum" sz="quarter" idx="11"/>
          </p:nvPr>
        </p:nvSpPr>
        <p:spPr>
          <a:xfrm>
            <a:off x="10817352" y="6583680"/>
            <a:ext cx="914400" cy="320040"/>
          </a:xfrm>
          <a:prstGeom prst="rect">
            <a:avLst/>
          </a:prstGeom>
          <a:noFill/>
        </p:spPr>
        <p:txBody>
          <a:bodyPr wrap="square" lIns="0" tIns="0" rIns="0" bIns="0" anchor="t" anchorCtr="0"/>
          <a:lstStyle>
            <a:lvl1pPr marL="0" indent="0" algn="r">
              <a:buNone/>
              <a:defRPr sz="9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r">
              <a:buNone/>
            </a:pPr>
            <a:fld id="{00000000-0000-0000-0000-000000000001}" type="slidenum">
              <a:rPr lang="pt-BR" sz="900" b="0" i="0" dirty="0">
                <a:solidFill>
                  <a:srgbClr val="5A5A5A"/>
                </a:solidFill>
                <a:latin typeface="Calibri"/>
                <a:cs typeface="Calibri"/>
              </a:rPr>
              <a:t>‹#›</a:t>
            </a:fld>
            <a:endParaRPr lang="pt-BR" sz="900" b="0" i="0" dirty="0">
              <a:solidFill>
                <a:srgbClr val="5A5A5A"/>
              </a:solidFill>
              <a:latin typeface="Calibri"/>
              <a:cs typeface="Calibri"/>
            </a:endParaRPr>
          </a:p>
        </p:txBody>
      </p:sp>
      <p:sp>
        <p:nvSpPr>
          <p:cNvPr id="1066" name="EYEBROW EM CAPS · CONTEXTO"/>
          <p:cNvSpPr>
            <a:spLocks noGrp="1"/>
          </p:cNvSpPr>
          <p:nvPr>
            <p:ph type="body" idx="12"/>
          </p:nvPr>
        </p:nvSpPr>
        <p:spPr>
          <a:xfrm>
            <a:off x="457200" y="502920"/>
            <a:ext cx="109728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1" i="0">
                <a:solidFill>
                  <a:srgbClr val="0176BD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1" i="0" dirty="0">
                <a:solidFill>
                  <a:srgbClr val="0176BD"/>
                </a:solidFill>
                <a:latin typeface="Calibri"/>
                <a:cs typeface="Calibri"/>
              </a:rPr>
              <a:t>EYEBROW EM CAPS · CONTEXTO</a:t>
            </a:r>
          </a:p>
        </p:txBody>
      </p:sp>
      <p:sp>
        <p:nvSpPr>
          <p:cNvPr id="1067" name="Título do slide"/>
          <p:cNvSpPr>
            <a:spLocks noGrp="1"/>
          </p:cNvSpPr>
          <p:nvPr>
            <p:ph type="title"/>
          </p:nvPr>
        </p:nvSpPr>
        <p:spPr>
          <a:xfrm>
            <a:off x="457200" y="777240"/>
            <a:ext cx="10972800" cy="5486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26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2600" b="1" i="0" dirty="0">
                <a:solidFill>
                  <a:srgbClr val="1A1A1A"/>
                </a:solidFill>
                <a:latin typeface="Calibri"/>
                <a:cs typeface="Calibri"/>
              </a:rPr>
              <a:t>Título do slide</a:t>
            </a:r>
          </a:p>
        </p:txBody>
      </p:sp>
      <p:sp>
        <p:nvSpPr>
          <p:cNvPr id="1068" name="Rect_0.5_1.45"/>
          <p:cNvSpPr/>
          <p:nvPr/>
        </p:nvSpPr>
        <p:spPr>
          <a:xfrm>
            <a:off x="457200" y="1325880"/>
            <a:ext cx="548640" cy="36576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69" name="Rect_0.5_2.0"/>
          <p:cNvSpPr/>
          <p:nvPr/>
        </p:nvSpPr>
        <p:spPr>
          <a:xfrm>
            <a:off x="457200" y="1828800"/>
            <a:ext cx="228600" cy="228600"/>
          </a:xfrm>
          <a:prstGeom prst="rect">
            <a:avLst/>
          </a:prstGeom>
          <a:solidFill>
            <a:srgbClr val="2E7D32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70" name="BgText"/>
          <p:cNvSpPr>
            <a:spLocks noGrp="1"/>
          </p:cNvSpPr>
          <p:nvPr/>
        </p:nvSpPr>
        <p:spPr>
          <a:xfrm>
            <a:off x="457200" y="1783080"/>
            <a:ext cx="2286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ctr">
              <a:buNone/>
            </a:pPr>
            <a:r>
              <a:rPr lang="pt-BR" sz="1400" b="1" i="0" dirty="0">
                <a:solidFill>
                  <a:srgbClr val="FFFFFF"/>
                </a:solidFill>
                <a:latin typeface="Calibri"/>
                <a:cs typeface="Calibri"/>
              </a:rPr>
              <a:t>✓</a:t>
            </a:r>
          </a:p>
        </p:txBody>
      </p:sp>
      <p:sp>
        <p:nvSpPr>
          <p:cNvPr id="1071" name="Título do item 1"/>
          <p:cNvSpPr>
            <a:spLocks noGrp="1"/>
          </p:cNvSpPr>
          <p:nvPr>
            <p:ph type="body" idx="14"/>
          </p:nvPr>
        </p:nvSpPr>
        <p:spPr>
          <a:xfrm>
            <a:off x="822960" y="1764792"/>
            <a:ext cx="1088136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3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300" b="1" i="0" dirty="0">
                <a:solidFill>
                  <a:srgbClr val="1A1A1A"/>
                </a:solidFill>
                <a:latin typeface="Calibri"/>
                <a:cs typeface="Calibri"/>
              </a:rPr>
              <a:t>Título do item 1</a:t>
            </a:r>
          </a:p>
        </p:txBody>
      </p:sp>
      <p:sp>
        <p:nvSpPr>
          <p:cNvPr id="1072" name="subtítulo opcional do item 1"/>
          <p:cNvSpPr>
            <a:spLocks noGrp="1"/>
          </p:cNvSpPr>
          <p:nvPr>
            <p:ph type="body" idx="15"/>
          </p:nvPr>
        </p:nvSpPr>
        <p:spPr>
          <a:xfrm>
            <a:off x="822960" y="2029968"/>
            <a:ext cx="10881360" cy="3291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0" i="0" dirty="0">
                <a:solidFill>
                  <a:srgbClr val="5A5A5A"/>
                </a:solidFill>
                <a:latin typeface="Calibri"/>
                <a:cs typeface="Calibri"/>
              </a:rPr>
              <a:t>subtítulo opcional do item 1</a:t>
            </a:r>
          </a:p>
        </p:txBody>
      </p:sp>
      <p:sp>
        <p:nvSpPr>
          <p:cNvPr id="1073" name="Rect_0.5_2.6799999999999997"/>
          <p:cNvSpPr/>
          <p:nvPr/>
        </p:nvSpPr>
        <p:spPr>
          <a:xfrm>
            <a:off x="457200" y="2450592"/>
            <a:ext cx="228600" cy="228600"/>
          </a:xfrm>
          <a:prstGeom prst="rect">
            <a:avLst/>
          </a:prstGeom>
          <a:solidFill>
            <a:srgbClr val="2E7D32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74" name="BgText"/>
          <p:cNvSpPr>
            <a:spLocks noGrp="1"/>
          </p:cNvSpPr>
          <p:nvPr/>
        </p:nvSpPr>
        <p:spPr>
          <a:xfrm>
            <a:off x="457200" y="2404872"/>
            <a:ext cx="2286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ctr">
              <a:buNone/>
            </a:pPr>
            <a:r>
              <a:rPr lang="pt-BR" sz="1400" b="1" i="0" dirty="0">
                <a:solidFill>
                  <a:srgbClr val="FFFFFF"/>
                </a:solidFill>
                <a:latin typeface="Calibri"/>
                <a:cs typeface="Calibri"/>
              </a:rPr>
              <a:t>✓</a:t>
            </a:r>
          </a:p>
        </p:txBody>
      </p:sp>
      <p:sp>
        <p:nvSpPr>
          <p:cNvPr id="1075" name="Título do item 2"/>
          <p:cNvSpPr>
            <a:spLocks noGrp="1"/>
          </p:cNvSpPr>
          <p:nvPr>
            <p:ph type="body" idx="16"/>
          </p:nvPr>
        </p:nvSpPr>
        <p:spPr>
          <a:xfrm>
            <a:off x="822960" y="2386584"/>
            <a:ext cx="1088136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3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300" b="1" i="0" dirty="0">
                <a:solidFill>
                  <a:srgbClr val="1A1A1A"/>
                </a:solidFill>
                <a:latin typeface="Calibri"/>
                <a:cs typeface="Calibri"/>
              </a:rPr>
              <a:t>Título do item 2</a:t>
            </a:r>
          </a:p>
        </p:txBody>
      </p:sp>
      <p:sp>
        <p:nvSpPr>
          <p:cNvPr id="1076" name="subtítulo opcional do item 2"/>
          <p:cNvSpPr>
            <a:spLocks noGrp="1"/>
          </p:cNvSpPr>
          <p:nvPr>
            <p:ph type="body" idx="17"/>
          </p:nvPr>
        </p:nvSpPr>
        <p:spPr>
          <a:xfrm>
            <a:off x="822960" y="2651760"/>
            <a:ext cx="10881360" cy="3291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0" i="0" dirty="0">
                <a:solidFill>
                  <a:srgbClr val="5A5A5A"/>
                </a:solidFill>
                <a:latin typeface="Calibri"/>
                <a:cs typeface="Calibri"/>
              </a:rPr>
              <a:t>subtítulo opcional do item 2</a:t>
            </a:r>
          </a:p>
        </p:txBody>
      </p:sp>
      <p:sp>
        <p:nvSpPr>
          <p:cNvPr id="1077" name="Rect_0.5_3.36"/>
          <p:cNvSpPr/>
          <p:nvPr/>
        </p:nvSpPr>
        <p:spPr>
          <a:xfrm>
            <a:off x="457200" y="3072384"/>
            <a:ext cx="228600" cy="228600"/>
          </a:xfrm>
          <a:prstGeom prst="rect">
            <a:avLst/>
          </a:prstGeom>
          <a:solidFill>
            <a:srgbClr val="2E7D32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78" name="BgText"/>
          <p:cNvSpPr>
            <a:spLocks noGrp="1"/>
          </p:cNvSpPr>
          <p:nvPr/>
        </p:nvSpPr>
        <p:spPr>
          <a:xfrm>
            <a:off x="457200" y="3026664"/>
            <a:ext cx="2286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ctr">
              <a:buNone/>
            </a:pPr>
            <a:r>
              <a:rPr lang="pt-BR" sz="1400" b="1" i="0" dirty="0">
                <a:solidFill>
                  <a:srgbClr val="FFFFFF"/>
                </a:solidFill>
                <a:latin typeface="Calibri"/>
                <a:cs typeface="Calibri"/>
              </a:rPr>
              <a:t>✓</a:t>
            </a:r>
          </a:p>
        </p:txBody>
      </p:sp>
      <p:sp>
        <p:nvSpPr>
          <p:cNvPr id="1079" name="Título do item 3"/>
          <p:cNvSpPr>
            <a:spLocks noGrp="1"/>
          </p:cNvSpPr>
          <p:nvPr>
            <p:ph type="body" idx="18"/>
          </p:nvPr>
        </p:nvSpPr>
        <p:spPr>
          <a:xfrm>
            <a:off x="822960" y="3008376"/>
            <a:ext cx="1088136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3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300" b="1" i="0" dirty="0">
                <a:solidFill>
                  <a:srgbClr val="1A1A1A"/>
                </a:solidFill>
                <a:latin typeface="Calibri"/>
                <a:cs typeface="Calibri"/>
              </a:rPr>
              <a:t>Título do item 3</a:t>
            </a:r>
          </a:p>
        </p:txBody>
      </p:sp>
      <p:sp>
        <p:nvSpPr>
          <p:cNvPr id="1080" name="subtítulo opcional do item 3"/>
          <p:cNvSpPr>
            <a:spLocks noGrp="1"/>
          </p:cNvSpPr>
          <p:nvPr>
            <p:ph type="body" idx="19"/>
          </p:nvPr>
        </p:nvSpPr>
        <p:spPr>
          <a:xfrm>
            <a:off x="822960" y="3273552"/>
            <a:ext cx="10881360" cy="3291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0" i="0" dirty="0">
                <a:solidFill>
                  <a:srgbClr val="5A5A5A"/>
                </a:solidFill>
                <a:latin typeface="Calibri"/>
                <a:cs typeface="Calibri"/>
              </a:rPr>
              <a:t>subtítulo opcional do item 3</a:t>
            </a:r>
          </a:p>
        </p:txBody>
      </p:sp>
      <p:sp>
        <p:nvSpPr>
          <p:cNvPr id="1081" name="Rect_0.5_4.04"/>
          <p:cNvSpPr/>
          <p:nvPr/>
        </p:nvSpPr>
        <p:spPr>
          <a:xfrm>
            <a:off x="457200" y="3694176"/>
            <a:ext cx="228600" cy="228600"/>
          </a:xfrm>
          <a:prstGeom prst="rect">
            <a:avLst/>
          </a:prstGeom>
          <a:solidFill>
            <a:srgbClr val="2E7D32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82" name="BgText"/>
          <p:cNvSpPr>
            <a:spLocks noGrp="1"/>
          </p:cNvSpPr>
          <p:nvPr/>
        </p:nvSpPr>
        <p:spPr>
          <a:xfrm>
            <a:off x="457200" y="3648456"/>
            <a:ext cx="2286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ctr">
              <a:buNone/>
            </a:pPr>
            <a:r>
              <a:rPr lang="pt-BR" sz="1400" b="1" i="0" dirty="0">
                <a:solidFill>
                  <a:srgbClr val="FFFFFF"/>
                </a:solidFill>
                <a:latin typeface="Calibri"/>
                <a:cs typeface="Calibri"/>
              </a:rPr>
              <a:t>✓</a:t>
            </a:r>
          </a:p>
        </p:txBody>
      </p:sp>
      <p:sp>
        <p:nvSpPr>
          <p:cNvPr id="1083" name="Título do item 4"/>
          <p:cNvSpPr>
            <a:spLocks noGrp="1"/>
          </p:cNvSpPr>
          <p:nvPr>
            <p:ph type="body" idx="20"/>
          </p:nvPr>
        </p:nvSpPr>
        <p:spPr>
          <a:xfrm>
            <a:off x="822960" y="3630168"/>
            <a:ext cx="1088136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3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300" b="1" i="0" dirty="0">
                <a:solidFill>
                  <a:srgbClr val="1A1A1A"/>
                </a:solidFill>
                <a:latin typeface="Calibri"/>
                <a:cs typeface="Calibri"/>
              </a:rPr>
              <a:t>Título do item 4</a:t>
            </a:r>
          </a:p>
        </p:txBody>
      </p:sp>
      <p:sp>
        <p:nvSpPr>
          <p:cNvPr id="1084" name="subtítulo opcional do item 4"/>
          <p:cNvSpPr>
            <a:spLocks noGrp="1"/>
          </p:cNvSpPr>
          <p:nvPr>
            <p:ph type="body" idx="21"/>
          </p:nvPr>
        </p:nvSpPr>
        <p:spPr>
          <a:xfrm>
            <a:off x="822960" y="3895344"/>
            <a:ext cx="10881360" cy="3291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0" i="0" dirty="0">
                <a:solidFill>
                  <a:srgbClr val="5A5A5A"/>
                </a:solidFill>
                <a:latin typeface="Calibri"/>
                <a:cs typeface="Calibri"/>
              </a:rPr>
              <a:t>subtítulo opcional do item 4</a:t>
            </a:r>
          </a:p>
        </p:txBody>
      </p:sp>
      <p:sp>
        <p:nvSpPr>
          <p:cNvPr id="1085" name="Rect_0.5_5.55"/>
          <p:cNvSpPr/>
          <p:nvPr/>
        </p:nvSpPr>
        <p:spPr>
          <a:xfrm>
            <a:off x="457200" y="5074920"/>
            <a:ext cx="11274552" cy="868680"/>
          </a:xfrm>
          <a:prstGeom prst="rect">
            <a:avLst/>
          </a:prstGeom>
          <a:solidFill>
            <a:srgbClr val="014A7A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86" name="EYEBROW DO CALLOUT (CAPS)"/>
          <p:cNvSpPr>
            <a:spLocks noGrp="1"/>
          </p:cNvSpPr>
          <p:nvPr>
            <p:ph type="body" idx="22"/>
          </p:nvPr>
        </p:nvSpPr>
        <p:spPr>
          <a:xfrm>
            <a:off x="731520" y="516636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200" b="1" i="0">
                <a:solidFill>
                  <a:srgbClr val="FFFFFF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200" b="1" i="0" dirty="0">
                <a:solidFill>
                  <a:srgbClr val="FFFFFF"/>
                </a:solidFill>
                <a:latin typeface="Calibri"/>
                <a:cs typeface="Calibri"/>
              </a:rPr>
              <a:t>EYEBROW DO CALLOUT (CAPS)</a:t>
            </a:r>
          </a:p>
        </p:txBody>
      </p:sp>
      <p:sp>
        <p:nvSpPr>
          <p:cNvPr id="1087" name="Texto do callout — uma frase m"/>
          <p:cNvSpPr>
            <a:spLocks noGrp="1"/>
          </p:cNvSpPr>
          <p:nvPr>
            <p:ph type="body" idx="23"/>
          </p:nvPr>
        </p:nvSpPr>
        <p:spPr>
          <a:xfrm>
            <a:off x="731520" y="5458968"/>
            <a:ext cx="10698480" cy="41148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400" b="0" i="0">
                <a:solidFill>
                  <a:srgbClr val="FFFFFF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400" b="0" i="0" dirty="0">
                <a:solidFill>
                  <a:srgbClr val="FFFFFF"/>
                </a:solidFill>
                <a:latin typeface="Calibri"/>
                <a:cs typeface="Calibri"/>
              </a:rPr>
              <a:t>Texto do callout — uma frase memorável.</a:t>
            </a:r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teudo · Numbered 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" name="Rect_0_0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89" name="Rect_0_0"/>
          <p:cNvSpPr/>
          <p:nvPr/>
        </p:nvSpPr>
        <p:spPr>
          <a:xfrm>
            <a:off x="0" y="0"/>
            <a:ext cx="12188952" cy="365760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90" name="BgText"/>
          <p:cNvSpPr>
            <a:spLocks noGrp="1"/>
          </p:cNvSpPr>
          <p:nvPr/>
        </p:nvSpPr>
        <p:spPr>
          <a:xfrm>
            <a:off x="457200" y="0"/>
            <a:ext cx="73152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l">
              <a:buNone/>
            </a:pPr>
            <a:r>
              <a:rPr lang="pt-BR" sz="1100" b="1" i="0" dirty="0">
                <a:solidFill>
                  <a:srgbClr val="FFFFFF"/>
                </a:solidFill>
                <a:latin typeface="Calibri"/>
                <a:cs typeface="Calibri"/>
              </a:rPr>
              <a:t>PROJECT TOGETHER  ·  POWERED BY AI</a:t>
            </a:r>
            <a:endParaRPr lang="pt-BR" sz="1100" b="1" i="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1091" name="BgText"/>
          <p:cNvSpPr>
            <a:spLocks noGrp="1"/>
          </p:cNvSpPr>
          <p:nvPr/>
        </p:nvSpPr>
        <p:spPr>
          <a:xfrm>
            <a:off x="10817352" y="0"/>
            <a:ext cx="9144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r">
              <a:buNone/>
            </a:pPr>
            <a:r>
              <a:rPr lang="pt-BR" sz="1100" b="0" i="0" dirty="0">
                <a:solidFill>
                  <a:srgbClr val="FFFFFF"/>
                </a:solidFill>
                <a:latin typeface="Calibri"/>
                <a:cs typeface="Calibri"/>
              </a:rPr>
              <a:t>2026</a:t>
            </a:r>
          </a:p>
        </p:txBody>
      </p:sp>
      <p:sp>
        <p:nvSpPr>
          <p:cNvPr id="1092" name="Rect_0.5_7.15"/>
          <p:cNvSpPr/>
          <p:nvPr/>
        </p:nvSpPr>
        <p:spPr>
          <a:xfrm>
            <a:off x="457200" y="6537960"/>
            <a:ext cx="11274552" cy="10973"/>
          </a:xfrm>
          <a:prstGeom prst="rect">
            <a:avLst/>
          </a:prstGeom>
          <a:solidFill>
            <a:srgbClr val="D0D7DE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93" name="BgText"/>
          <p:cNvSpPr>
            <a:spLocks noGrp="1"/>
          </p:cNvSpPr>
          <p:nvPr/>
        </p:nvSpPr>
        <p:spPr>
          <a:xfrm>
            <a:off x="457200" y="6583680"/>
            <a:ext cx="9144000" cy="3200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l">
              <a:buNone/>
            </a:pPr>
            <a:r>
              <a:rPr lang="pt-BR" sz="900" b="0" i="0" dirty="0" smtClean="0">
                <a:solidFill>
                  <a:srgbClr val="5A5A5A"/>
                </a:solidFill>
                <a:latin typeface="Calibri"/>
                <a:cs typeface="Calibri"/>
              </a:rPr>
              <a:t>PROJECT TOGETHER  ·  Powered by AI  ·  2026</a:t>
            </a:r>
          </a:p>
        </p:txBody>
      </p:sp>
      <p:sp>
        <p:nvSpPr>
          <p:cNvPr id="1094" name="SlideNumber"/>
          <p:cNvSpPr>
            <a:spLocks noGrp="1"/>
          </p:cNvSpPr>
          <p:nvPr>
            <p:ph type="sldNum" sz="quarter" idx="11"/>
          </p:nvPr>
        </p:nvSpPr>
        <p:spPr>
          <a:xfrm>
            <a:off x="10817352" y="6583680"/>
            <a:ext cx="914400" cy="320040"/>
          </a:xfrm>
          <a:prstGeom prst="rect">
            <a:avLst/>
          </a:prstGeom>
          <a:noFill/>
        </p:spPr>
        <p:txBody>
          <a:bodyPr wrap="square" lIns="0" tIns="0" rIns="0" bIns="0" anchor="t" anchorCtr="0"/>
          <a:lstStyle>
            <a:lvl1pPr marL="0" indent="0" algn="r">
              <a:buNone/>
              <a:defRPr sz="9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r">
              <a:buNone/>
            </a:pPr>
            <a:fld id="{00000000-0000-0000-0000-000000000001}" type="slidenum">
              <a:rPr lang="pt-BR" sz="900" b="0" i="0" dirty="0">
                <a:solidFill>
                  <a:srgbClr val="5A5A5A"/>
                </a:solidFill>
                <a:latin typeface="Calibri"/>
                <a:cs typeface="Calibri"/>
              </a:rPr>
              <a:t>‹#›</a:t>
            </a:fld>
            <a:endParaRPr lang="pt-BR" sz="900" b="0" i="0" dirty="0">
              <a:solidFill>
                <a:srgbClr val="5A5A5A"/>
              </a:solidFill>
              <a:latin typeface="Calibri"/>
              <a:cs typeface="Calibri"/>
            </a:endParaRPr>
          </a:p>
        </p:txBody>
      </p:sp>
      <p:sp>
        <p:nvSpPr>
          <p:cNvPr id="1095" name="EYEBROW EM CAPS · CONTEXTO"/>
          <p:cNvSpPr>
            <a:spLocks noGrp="1"/>
          </p:cNvSpPr>
          <p:nvPr>
            <p:ph type="body" idx="12"/>
          </p:nvPr>
        </p:nvSpPr>
        <p:spPr>
          <a:xfrm>
            <a:off x="457200" y="502920"/>
            <a:ext cx="109728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1" i="0">
                <a:solidFill>
                  <a:srgbClr val="0176BD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1" i="0" dirty="0">
                <a:solidFill>
                  <a:srgbClr val="0176BD"/>
                </a:solidFill>
                <a:latin typeface="Calibri"/>
                <a:cs typeface="Calibri"/>
              </a:rPr>
              <a:t>EYEBROW EM CAPS · CONTEXTO</a:t>
            </a:r>
          </a:p>
        </p:txBody>
      </p:sp>
      <p:sp>
        <p:nvSpPr>
          <p:cNvPr id="1096" name="Título do slide"/>
          <p:cNvSpPr>
            <a:spLocks noGrp="1"/>
          </p:cNvSpPr>
          <p:nvPr>
            <p:ph type="title"/>
          </p:nvPr>
        </p:nvSpPr>
        <p:spPr>
          <a:xfrm>
            <a:off x="457200" y="777240"/>
            <a:ext cx="10972800" cy="5486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26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2600" b="1" i="0" dirty="0">
                <a:solidFill>
                  <a:srgbClr val="1A1A1A"/>
                </a:solidFill>
                <a:latin typeface="Calibri"/>
                <a:cs typeface="Calibri"/>
              </a:rPr>
              <a:t>Título do slide</a:t>
            </a:r>
          </a:p>
        </p:txBody>
      </p:sp>
      <p:sp>
        <p:nvSpPr>
          <p:cNvPr id="1097" name="Rect_0.5_1.45"/>
          <p:cNvSpPr/>
          <p:nvPr/>
        </p:nvSpPr>
        <p:spPr>
          <a:xfrm>
            <a:off x="457200" y="1325880"/>
            <a:ext cx="548640" cy="36576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98" name="Intro opcional em cinza italic"/>
          <p:cNvSpPr>
            <a:spLocks noGrp="1"/>
          </p:cNvSpPr>
          <p:nvPr>
            <p:ph type="body" idx="14"/>
          </p:nvPr>
        </p:nvSpPr>
        <p:spPr>
          <a:xfrm>
            <a:off x="457200" y="1691640"/>
            <a:ext cx="10972800" cy="41148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400" b="0" i="1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400" b="0" i="1" dirty="0">
                <a:solidFill>
                  <a:srgbClr val="5A5A5A"/>
                </a:solidFill>
                <a:latin typeface="Calibri"/>
                <a:cs typeface="Calibri"/>
              </a:rPr>
              <a:t>Intro opcional em cinza italico (ordem importa)</a:t>
            </a:r>
          </a:p>
        </p:txBody>
      </p:sp>
      <p:sp>
        <p:nvSpPr>
          <p:cNvPr id="1099" name="Rect_0.5_2.88"/>
          <p:cNvSpPr/>
          <p:nvPr/>
        </p:nvSpPr>
        <p:spPr>
          <a:xfrm>
            <a:off x="457200" y="2633472"/>
            <a:ext cx="274320" cy="274320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00" name="BgText"/>
          <p:cNvSpPr>
            <a:spLocks noGrp="1"/>
          </p:cNvSpPr>
          <p:nvPr/>
        </p:nvSpPr>
        <p:spPr>
          <a:xfrm>
            <a:off x="457200" y="2633472"/>
            <a:ext cx="27432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ctr">
              <a:buNone/>
            </a:pPr>
            <a:r>
              <a:rPr lang="pt-BR" sz="1300" b="1" i="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</a:p>
        </p:txBody>
      </p:sp>
      <p:sp>
        <p:nvSpPr>
          <p:cNvPr id="1101" name="Título do passo 1"/>
          <p:cNvSpPr>
            <a:spLocks noGrp="1"/>
          </p:cNvSpPr>
          <p:nvPr>
            <p:ph type="body" idx="15"/>
          </p:nvPr>
        </p:nvSpPr>
        <p:spPr>
          <a:xfrm>
            <a:off x="868680" y="2587752"/>
            <a:ext cx="1083564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3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300" b="1" i="0" dirty="0">
                <a:solidFill>
                  <a:srgbClr val="1A1A1A"/>
                </a:solidFill>
                <a:latin typeface="Calibri"/>
                <a:cs typeface="Calibri"/>
              </a:rPr>
              <a:t>Título do passo 1</a:t>
            </a:r>
          </a:p>
        </p:txBody>
      </p:sp>
      <p:sp>
        <p:nvSpPr>
          <p:cNvPr id="1102" name="subtítulo opcional do passo 1"/>
          <p:cNvSpPr>
            <a:spLocks noGrp="1"/>
          </p:cNvSpPr>
          <p:nvPr>
            <p:ph type="body" idx="16"/>
          </p:nvPr>
        </p:nvSpPr>
        <p:spPr>
          <a:xfrm>
            <a:off x="868680" y="2852928"/>
            <a:ext cx="10835640" cy="3291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0" i="0" dirty="0">
                <a:solidFill>
                  <a:srgbClr val="5A5A5A"/>
                </a:solidFill>
                <a:latin typeface="Calibri"/>
                <a:cs typeface="Calibri"/>
              </a:rPr>
              <a:t>subtítulo opcional do passo 1</a:t>
            </a:r>
          </a:p>
        </p:txBody>
      </p:sp>
      <p:sp>
        <p:nvSpPr>
          <p:cNvPr id="1103" name="Rect_0.5_3.6599999999999997"/>
          <p:cNvSpPr/>
          <p:nvPr/>
        </p:nvSpPr>
        <p:spPr>
          <a:xfrm>
            <a:off x="457200" y="3346704"/>
            <a:ext cx="274320" cy="274320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04" name="BgText"/>
          <p:cNvSpPr>
            <a:spLocks noGrp="1"/>
          </p:cNvSpPr>
          <p:nvPr/>
        </p:nvSpPr>
        <p:spPr>
          <a:xfrm>
            <a:off x="457200" y="3346704"/>
            <a:ext cx="27432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ctr">
              <a:buNone/>
            </a:pPr>
            <a:r>
              <a:rPr lang="pt-BR" sz="1300" b="1" i="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</a:p>
        </p:txBody>
      </p:sp>
      <p:sp>
        <p:nvSpPr>
          <p:cNvPr id="1105" name="Título do passo 2"/>
          <p:cNvSpPr>
            <a:spLocks noGrp="1"/>
          </p:cNvSpPr>
          <p:nvPr>
            <p:ph type="body" idx="17"/>
          </p:nvPr>
        </p:nvSpPr>
        <p:spPr>
          <a:xfrm>
            <a:off x="868680" y="3300984"/>
            <a:ext cx="1083564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3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300" b="1" i="0" dirty="0">
                <a:solidFill>
                  <a:srgbClr val="1A1A1A"/>
                </a:solidFill>
                <a:latin typeface="Calibri"/>
                <a:cs typeface="Calibri"/>
              </a:rPr>
              <a:t>Título do passo 2</a:t>
            </a:r>
          </a:p>
        </p:txBody>
      </p:sp>
      <p:sp>
        <p:nvSpPr>
          <p:cNvPr id="1106" name="subtítulo opcional do passo 2"/>
          <p:cNvSpPr>
            <a:spLocks noGrp="1"/>
          </p:cNvSpPr>
          <p:nvPr>
            <p:ph type="body" idx="18"/>
          </p:nvPr>
        </p:nvSpPr>
        <p:spPr>
          <a:xfrm>
            <a:off x="868680" y="3566160"/>
            <a:ext cx="10835640" cy="3291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0" i="0" dirty="0">
                <a:solidFill>
                  <a:srgbClr val="5A5A5A"/>
                </a:solidFill>
                <a:latin typeface="Calibri"/>
                <a:cs typeface="Calibri"/>
              </a:rPr>
              <a:t>subtítulo opcional do passo 2</a:t>
            </a:r>
          </a:p>
        </p:txBody>
      </p:sp>
      <p:sp>
        <p:nvSpPr>
          <p:cNvPr id="1107" name="Rect_0.5_4.44"/>
          <p:cNvSpPr/>
          <p:nvPr/>
        </p:nvSpPr>
        <p:spPr>
          <a:xfrm>
            <a:off x="457200" y="4059936"/>
            <a:ext cx="274320" cy="274320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08" name="BgText"/>
          <p:cNvSpPr>
            <a:spLocks noGrp="1"/>
          </p:cNvSpPr>
          <p:nvPr/>
        </p:nvSpPr>
        <p:spPr>
          <a:xfrm>
            <a:off x="457200" y="4059936"/>
            <a:ext cx="27432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ctr">
              <a:buNone/>
            </a:pPr>
            <a:r>
              <a:rPr lang="pt-BR" sz="1300" b="1" i="0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</a:p>
        </p:txBody>
      </p:sp>
      <p:sp>
        <p:nvSpPr>
          <p:cNvPr id="1109" name="Título do passo 3"/>
          <p:cNvSpPr>
            <a:spLocks noGrp="1"/>
          </p:cNvSpPr>
          <p:nvPr>
            <p:ph type="body" idx="19"/>
          </p:nvPr>
        </p:nvSpPr>
        <p:spPr>
          <a:xfrm>
            <a:off x="868680" y="4014216"/>
            <a:ext cx="1083564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3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300" b="1" i="0" dirty="0">
                <a:solidFill>
                  <a:srgbClr val="1A1A1A"/>
                </a:solidFill>
                <a:latin typeface="Calibri"/>
                <a:cs typeface="Calibri"/>
              </a:rPr>
              <a:t>Título do passo 3</a:t>
            </a:r>
          </a:p>
        </p:txBody>
      </p:sp>
      <p:sp>
        <p:nvSpPr>
          <p:cNvPr id="1110" name="subtítulo opcional do passo 3"/>
          <p:cNvSpPr>
            <a:spLocks noGrp="1"/>
          </p:cNvSpPr>
          <p:nvPr>
            <p:ph type="body" idx="20"/>
          </p:nvPr>
        </p:nvSpPr>
        <p:spPr>
          <a:xfrm>
            <a:off x="868680" y="4279392"/>
            <a:ext cx="10835640" cy="3291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0" i="0" dirty="0">
                <a:solidFill>
                  <a:srgbClr val="5A5A5A"/>
                </a:solidFill>
                <a:latin typeface="Calibri"/>
                <a:cs typeface="Calibri"/>
              </a:rPr>
              <a:t>subtítulo opcional do passo 3</a:t>
            </a:r>
          </a:p>
        </p:txBody>
      </p:sp>
      <p:sp>
        <p:nvSpPr>
          <p:cNvPr id="1111" name="Rect_0.5_5.22"/>
          <p:cNvSpPr/>
          <p:nvPr/>
        </p:nvSpPr>
        <p:spPr>
          <a:xfrm>
            <a:off x="457200" y="4773168"/>
            <a:ext cx="274320" cy="274320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12" name="BgText"/>
          <p:cNvSpPr>
            <a:spLocks noGrp="1"/>
          </p:cNvSpPr>
          <p:nvPr/>
        </p:nvSpPr>
        <p:spPr>
          <a:xfrm>
            <a:off x="457200" y="4773168"/>
            <a:ext cx="27432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ctr">
              <a:buNone/>
            </a:pPr>
            <a:r>
              <a:rPr lang="pt-BR" sz="1300" b="1" i="0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</a:p>
        </p:txBody>
      </p:sp>
      <p:sp>
        <p:nvSpPr>
          <p:cNvPr id="1113" name="Título do passo 4"/>
          <p:cNvSpPr>
            <a:spLocks noGrp="1"/>
          </p:cNvSpPr>
          <p:nvPr>
            <p:ph type="body" idx="21"/>
          </p:nvPr>
        </p:nvSpPr>
        <p:spPr>
          <a:xfrm>
            <a:off x="868680" y="4727448"/>
            <a:ext cx="1083564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3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300" b="1" i="0" dirty="0">
                <a:solidFill>
                  <a:srgbClr val="1A1A1A"/>
                </a:solidFill>
                <a:latin typeface="Calibri"/>
                <a:cs typeface="Calibri"/>
              </a:rPr>
              <a:t>Título do passo 4</a:t>
            </a:r>
          </a:p>
        </p:txBody>
      </p:sp>
      <p:sp>
        <p:nvSpPr>
          <p:cNvPr id="1114" name="subtítulo opcional do passo 4"/>
          <p:cNvSpPr>
            <a:spLocks noGrp="1"/>
          </p:cNvSpPr>
          <p:nvPr>
            <p:ph type="body" idx="22"/>
          </p:nvPr>
        </p:nvSpPr>
        <p:spPr>
          <a:xfrm>
            <a:off x="868680" y="4992624"/>
            <a:ext cx="10835640" cy="3291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0" i="0" dirty="0">
                <a:solidFill>
                  <a:srgbClr val="5A5A5A"/>
                </a:solidFill>
                <a:latin typeface="Calibri"/>
                <a:cs typeface="Calibri"/>
              </a:rPr>
              <a:t>subtítulo opcional do passo 4</a:t>
            </a:r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onteudo · Numbered Rows +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" name="Rect_0_0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16" name="Rect_0_0"/>
          <p:cNvSpPr/>
          <p:nvPr/>
        </p:nvSpPr>
        <p:spPr>
          <a:xfrm>
            <a:off x="0" y="0"/>
            <a:ext cx="12188952" cy="365760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17" name="BgText"/>
          <p:cNvSpPr>
            <a:spLocks noGrp="1"/>
          </p:cNvSpPr>
          <p:nvPr/>
        </p:nvSpPr>
        <p:spPr>
          <a:xfrm>
            <a:off x="457200" y="0"/>
            <a:ext cx="73152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l">
              <a:buNone/>
            </a:pPr>
            <a:r>
              <a:rPr lang="pt-BR" sz="1100" b="1" i="0" dirty="0">
                <a:solidFill>
                  <a:srgbClr val="FFFFFF"/>
                </a:solidFill>
                <a:latin typeface="Calibri"/>
                <a:cs typeface="Calibri"/>
              </a:rPr>
              <a:t>PROJECT TOGETHER  ·  POWERED BY AI</a:t>
            </a:r>
            <a:endParaRPr lang="pt-BR" sz="1100" b="1" i="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1118" name="BgText"/>
          <p:cNvSpPr>
            <a:spLocks noGrp="1"/>
          </p:cNvSpPr>
          <p:nvPr/>
        </p:nvSpPr>
        <p:spPr>
          <a:xfrm>
            <a:off x="10817352" y="0"/>
            <a:ext cx="9144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r">
              <a:buNone/>
            </a:pPr>
            <a:r>
              <a:rPr lang="pt-BR" sz="1100" b="0" i="0" dirty="0">
                <a:solidFill>
                  <a:srgbClr val="FFFFFF"/>
                </a:solidFill>
                <a:latin typeface="Calibri"/>
                <a:cs typeface="Calibri"/>
              </a:rPr>
              <a:t>2026</a:t>
            </a:r>
          </a:p>
        </p:txBody>
      </p:sp>
      <p:sp>
        <p:nvSpPr>
          <p:cNvPr id="1119" name="Rect_0.5_7.15"/>
          <p:cNvSpPr/>
          <p:nvPr/>
        </p:nvSpPr>
        <p:spPr>
          <a:xfrm>
            <a:off x="457200" y="6537960"/>
            <a:ext cx="11274552" cy="10973"/>
          </a:xfrm>
          <a:prstGeom prst="rect">
            <a:avLst/>
          </a:prstGeom>
          <a:solidFill>
            <a:srgbClr val="D0D7DE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20" name="BgText"/>
          <p:cNvSpPr>
            <a:spLocks noGrp="1"/>
          </p:cNvSpPr>
          <p:nvPr/>
        </p:nvSpPr>
        <p:spPr>
          <a:xfrm>
            <a:off x="457200" y="6583680"/>
            <a:ext cx="9144000" cy="3200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l">
              <a:buNone/>
            </a:pPr>
            <a:r>
              <a:rPr lang="pt-BR" sz="900" b="0" i="0" dirty="0" smtClean="0">
                <a:solidFill>
                  <a:srgbClr val="5A5A5A"/>
                </a:solidFill>
                <a:latin typeface="Calibri"/>
                <a:cs typeface="Calibri"/>
              </a:rPr>
              <a:t>PROJECT TOGETHER  ·  Powered by AI  ·  2026</a:t>
            </a:r>
          </a:p>
        </p:txBody>
      </p:sp>
      <p:sp>
        <p:nvSpPr>
          <p:cNvPr id="1121" name="SlideNumber"/>
          <p:cNvSpPr>
            <a:spLocks noGrp="1"/>
          </p:cNvSpPr>
          <p:nvPr>
            <p:ph type="sldNum" sz="quarter" idx="11"/>
          </p:nvPr>
        </p:nvSpPr>
        <p:spPr>
          <a:xfrm>
            <a:off x="10817352" y="6583680"/>
            <a:ext cx="914400" cy="320040"/>
          </a:xfrm>
          <a:prstGeom prst="rect">
            <a:avLst/>
          </a:prstGeom>
          <a:noFill/>
        </p:spPr>
        <p:txBody>
          <a:bodyPr wrap="square" lIns="0" tIns="0" rIns="0" bIns="0" anchor="t" anchorCtr="0"/>
          <a:lstStyle>
            <a:lvl1pPr marL="0" indent="0" algn="r">
              <a:buNone/>
              <a:defRPr sz="9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r">
              <a:buNone/>
            </a:pPr>
            <a:fld id="{00000000-0000-0000-0000-000000000001}" type="slidenum">
              <a:rPr lang="pt-BR" sz="900" b="0" i="0" dirty="0">
                <a:solidFill>
                  <a:srgbClr val="5A5A5A"/>
                </a:solidFill>
                <a:latin typeface="Calibri"/>
                <a:cs typeface="Calibri"/>
              </a:rPr>
              <a:t>‹#›</a:t>
            </a:fld>
            <a:endParaRPr lang="pt-BR" sz="900" b="0" i="0" dirty="0">
              <a:solidFill>
                <a:srgbClr val="5A5A5A"/>
              </a:solidFill>
              <a:latin typeface="Calibri"/>
              <a:cs typeface="Calibri"/>
            </a:endParaRPr>
          </a:p>
        </p:txBody>
      </p:sp>
      <p:sp>
        <p:nvSpPr>
          <p:cNvPr id="1122" name="EYEBROW EM CAPS · CONTEXTO"/>
          <p:cNvSpPr>
            <a:spLocks noGrp="1"/>
          </p:cNvSpPr>
          <p:nvPr>
            <p:ph type="body" idx="12"/>
          </p:nvPr>
        </p:nvSpPr>
        <p:spPr>
          <a:xfrm>
            <a:off x="457200" y="502920"/>
            <a:ext cx="109728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1" i="0">
                <a:solidFill>
                  <a:srgbClr val="0176BD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1" i="0" dirty="0">
                <a:solidFill>
                  <a:srgbClr val="0176BD"/>
                </a:solidFill>
                <a:latin typeface="Calibri"/>
                <a:cs typeface="Calibri"/>
              </a:rPr>
              <a:t>EYEBROW EM CAPS · CONTEXTO</a:t>
            </a:r>
          </a:p>
        </p:txBody>
      </p:sp>
      <p:sp>
        <p:nvSpPr>
          <p:cNvPr id="1123" name="Título do slide"/>
          <p:cNvSpPr>
            <a:spLocks noGrp="1"/>
          </p:cNvSpPr>
          <p:nvPr>
            <p:ph type="title"/>
          </p:nvPr>
        </p:nvSpPr>
        <p:spPr>
          <a:xfrm>
            <a:off x="457200" y="777240"/>
            <a:ext cx="10972800" cy="5486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26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2600" b="1" i="0" dirty="0">
                <a:solidFill>
                  <a:srgbClr val="1A1A1A"/>
                </a:solidFill>
                <a:latin typeface="Calibri"/>
                <a:cs typeface="Calibri"/>
              </a:rPr>
              <a:t>Título do slide</a:t>
            </a:r>
          </a:p>
        </p:txBody>
      </p:sp>
      <p:sp>
        <p:nvSpPr>
          <p:cNvPr id="1124" name="Rect_0.5_1.45"/>
          <p:cNvSpPr/>
          <p:nvPr/>
        </p:nvSpPr>
        <p:spPr>
          <a:xfrm>
            <a:off x="457200" y="1325880"/>
            <a:ext cx="548640" cy="36576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25" name="Intro opcional em cinza italic"/>
          <p:cNvSpPr>
            <a:spLocks noGrp="1"/>
          </p:cNvSpPr>
          <p:nvPr>
            <p:ph type="body" idx="14"/>
          </p:nvPr>
        </p:nvSpPr>
        <p:spPr>
          <a:xfrm>
            <a:off x="457200" y="1691640"/>
            <a:ext cx="10972800" cy="41148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400" b="0" i="1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400" b="0" i="1" dirty="0">
                <a:solidFill>
                  <a:srgbClr val="5A5A5A"/>
                </a:solidFill>
                <a:latin typeface="Calibri"/>
                <a:cs typeface="Calibri"/>
              </a:rPr>
              <a:t>Intro opcional em cinza italico (ordem importa)</a:t>
            </a:r>
          </a:p>
        </p:txBody>
      </p:sp>
      <p:sp>
        <p:nvSpPr>
          <p:cNvPr id="1126" name="Rect_0.5_2.4299999999999997"/>
          <p:cNvSpPr/>
          <p:nvPr/>
        </p:nvSpPr>
        <p:spPr>
          <a:xfrm>
            <a:off x="457200" y="2221992"/>
            <a:ext cx="274320" cy="274320"/>
          </a:xfrm>
          <a:prstGeom prst="rect">
            <a:avLst/>
          </a:prstGeom>
          <a:solidFill>
            <a:srgbClr val="014A7A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27" name="BgText"/>
          <p:cNvSpPr>
            <a:spLocks noGrp="1"/>
          </p:cNvSpPr>
          <p:nvPr/>
        </p:nvSpPr>
        <p:spPr>
          <a:xfrm>
            <a:off x="457200" y="2221992"/>
            <a:ext cx="27432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ctr">
              <a:buNone/>
            </a:pPr>
            <a:r>
              <a:rPr lang="pt-BR" sz="1300" b="1" i="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</a:p>
        </p:txBody>
      </p:sp>
      <p:sp>
        <p:nvSpPr>
          <p:cNvPr id="1128" name="Título do passo 1"/>
          <p:cNvSpPr>
            <a:spLocks noGrp="1"/>
          </p:cNvSpPr>
          <p:nvPr>
            <p:ph type="body" idx="15"/>
          </p:nvPr>
        </p:nvSpPr>
        <p:spPr>
          <a:xfrm>
            <a:off x="868680" y="2176272"/>
            <a:ext cx="1083564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3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300" b="1" i="0" dirty="0">
                <a:solidFill>
                  <a:srgbClr val="1A1A1A"/>
                </a:solidFill>
                <a:latin typeface="Calibri"/>
                <a:cs typeface="Calibri"/>
              </a:rPr>
              <a:t>Título do passo 1</a:t>
            </a:r>
          </a:p>
        </p:txBody>
      </p:sp>
      <p:sp>
        <p:nvSpPr>
          <p:cNvPr id="1129" name="subtítulo opcional do passo 1"/>
          <p:cNvSpPr>
            <a:spLocks noGrp="1"/>
          </p:cNvSpPr>
          <p:nvPr>
            <p:ph type="body" idx="16"/>
          </p:nvPr>
        </p:nvSpPr>
        <p:spPr>
          <a:xfrm>
            <a:off x="868680" y="2441448"/>
            <a:ext cx="10835640" cy="3291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0" i="0" dirty="0">
                <a:solidFill>
                  <a:srgbClr val="5A5A5A"/>
                </a:solidFill>
                <a:latin typeface="Calibri"/>
                <a:cs typeface="Calibri"/>
              </a:rPr>
              <a:t>subtítulo opcional do passo 1</a:t>
            </a:r>
          </a:p>
        </p:txBody>
      </p:sp>
      <p:sp>
        <p:nvSpPr>
          <p:cNvPr id="1130" name="Rect_0.5_3.1299999999999994"/>
          <p:cNvSpPr/>
          <p:nvPr/>
        </p:nvSpPr>
        <p:spPr>
          <a:xfrm>
            <a:off x="457200" y="2862072"/>
            <a:ext cx="274320" cy="274320"/>
          </a:xfrm>
          <a:prstGeom prst="rect">
            <a:avLst/>
          </a:prstGeom>
          <a:solidFill>
            <a:srgbClr val="014A7A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31" name="BgText"/>
          <p:cNvSpPr>
            <a:spLocks noGrp="1"/>
          </p:cNvSpPr>
          <p:nvPr/>
        </p:nvSpPr>
        <p:spPr>
          <a:xfrm>
            <a:off x="457200" y="2862072"/>
            <a:ext cx="27432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ctr">
              <a:buNone/>
            </a:pPr>
            <a:r>
              <a:rPr lang="pt-BR" sz="1300" b="1" i="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</a:p>
        </p:txBody>
      </p:sp>
      <p:sp>
        <p:nvSpPr>
          <p:cNvPr id="1132" name="Título do passo 2"/>
          <p:cNvSpPr>
            <a:spLocks noGrp="1"/>
          </p:cNvSpPr>
          <p:nvPr>
            <p:ph type="body" idx="17"/>
          </p:nvPr>
        </p:nvSpPr>
        <p:spPr>
          <a:xfrm>
            <a:off x="868680" y="2816352"/>
            <a:ext cx="1083564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3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300" b="1" i="0" dirty="0">
                <a:solidFill>
                  <a:srgbClr val="1A1A1A"/>
                </a:solidFill>
                <a:latin typeface="Calibri"/>
                <a:cs typeface="Calibri"/>
              </a:rPr>
              <a:t>Título do passo 2</a:t>
            </a:r>
          </a:p>
        </p:txBody>
      </p:sp>
      <p:sp>
        <p:nvSpPr>
          <p:cNvPr id="1133" name="subtítulo opcional do passo 2"/>
          <p:cNvSpPr>
            <a:spLocks noGrp="1"/>
          </p:cNvSpPr>
          <p:nvPr>
            <p:ph type="body" idx="18"/>
          </p:nvPr>
        </p:nvSpPr>
        <p:spPr>
          <a:xfrm>
            <a:off x="868680" y="3081528"/>
            <a:ext cx="10835640" cy="3291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0" i="0" dirty="0">
                <a:solidFill>
                  <a:srgbClr val="5A5A5A"/>
                </a:solidFill>
                <a:latin typeface="Calibri"/>
                <a:cs typeface="Calibri"/>
              </a:rPr>
              <a:t>subtítulo opcional do passo 2</a:t>
            </a:r>
          </a:p>
        </p:txBody>
      </p:sp>
      <p:sp>
        <p:nvSpPr>
          <p:cNvPr id="1134" name="Rect_0.5_3.8299999999999996"/>
          <p:cNvSpPr/>
          <p:nvPr/>
        </p:nvSpPr>
        <p:spPr>
          <a:xfrm>
            <a:off x="457200" y="3502152"/>
            <a:ext cx="274320" cy="274320"/>
          </a:xfrm>
          <a:prstGeom prst="rect">
            <a:avLst/>
          </a:prstGeom>
          <a:solidFill>
            <a:srgbClr val="014A7A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35" name="BgText"/>
          <p:cNvSpPr>
            <a:spLocks noGrp="1"/>
          </p:cNvSpPr>
          <p:nvPr/>
        </p:nvSpPr>
        <p:spPr>
          <a:xfrm>
            <a:off x="457200" y="3502152"/>
            <a:ext cx="27432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ctr">
              <a:buNone/>
            </a:pPr>
            <a:r>
              <a:rPr lang="pt-BR" sz="1300" b="1" i="0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</a:p>
        </p:txBody>
      </p:sp>
      <p:sp>
        <p:nvSpPr>
          <p:cNvPr id="1136" name="Título do passo 3"/>
          <p:cNvSpPr>
            <a:spLocks noGrp="1"/>
          </p:cNvSpPr>
          <p:nvPr>
            <p:ph type="body" idx="19"/>
          </p:nvPr>
        </p:nvSpPr>
        <p:spPr>
          <a:xfrm>
            <a:off x="868680" y="3456432"/>
            <a:ext cx="1083564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3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300" b="1" i="0" dirty="0">
                <a:solidFill>
                  <a:srgbClr val="1A1A1A"/>
                </a:solidFill>
                <a:latin typeface="Calibri"/>
                <a:cs typeface="Calibri"/>
              </a:rPr>
              <a:t>Título do passo 3</a:t>
            </a:r>
          </a:p>
        </p:txBody>
      </p:sp>
      <p:sp>
        <p:nvSpPr>
          <p:cNvPr id="1137" name="subtítulo opcional do passo 3"/>
          <p:cNvSpPr>
            <a:spLocks noGrp="1"/>
          </p:cNvSpPr>
          <p:nvPr>
            <p:ph type="body" idx="20"/>
          </p:nvPr>
        </p:nvSpPr>
        <p:spPr>
          <a:xfrm>
            <a:off x="868680" y="3721608"/>
            <a:ext cx="10835640" cy="3291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0" i="0" dirty="0">
                <a:solidFill>
                  <a:srgbClr val="5A5A5A"/>
                </a:solidFill>
                <a:latin typeface="Calibri"/>
                <a:cs typeface="Calibri"/>
              </a:rPr>
              <a:t>subtítulo opcional do passo 3</a:t>
            </a:r>
          </a:p>
        </p:txBody>
      </p:sp>
      <p:sp>
        <p:nvSpPr>
          <p:cNvPr id="1138" name="Rect_0.5_4.53"/>
          <p:cNvSpPr/>
          <p:nvPr/>
        </p:nvSpPr>
        <p:spPr>
          <a:xfrm>
            <a:off x="457200" y="4142232"/>
            <a:ext cx="274320" cy="274320"/>
          </a:xfrm>
          <a:prstGeom prst="rect">
            <a:avLst/>
          </a:prstGeom>
          <a:solidFill>
            <a:srgbClr val="014A7A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39" name="BgText"/>
          <p:cNvSpPr>
            <a:spLocks noGrp="1"/>
          </p:cNvSpPr>
          <p:nvPr/>
        </p:nvSpPr>
        <p:spPr>
          <a:xfrm>
            <a:off x="457200" y="4142232"/>
            <a:ext cx="27432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ctr">
              <a:buNone/>
            </a:pPr>
            <a:r>
              <a:rPr lang="pt-BR" sz="1300" b="1" i="0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</a:p>
        </p:txBody>
      </p:sp>
      <p:sp>
        <p:nvSpPr>
          <p:cNvPr id="1140" name="Título do passo 4"/>
          <p:cNvSpPr>
            <a:spLocks noGrp="1"/>
          </p:cNvSpPr>
          <p:nvPr>
            <p:ph type="body" idx="21"/>
          </p:nvPr>
        </p:nvSpPr>
        <p:spPr>
          <a:xfrm>
            <a:off x="868680" y="4096512"/>
            <a:ext cx="1083564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3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300" b="1" i="0" dirty="0">
                <a:solidFill>
                  <a:srgbClr val="1A1A1A"/>
                </a:solidFill>
                <a:latin typeface="Calibri"/>
                <a:cs typeface="Calibri"/>
              </a:rPr>
              <a:t>Título do passo 4</a:t>
            </a:r>
          </a:p>
        </p:txBody>
      </p:sp>
      <p:sp>
        <p:nvSpPr>
          <p:cNvPr id="1141" name="subtítulo opcional do passo 4"/>
          <p:cNvSpPr>
            <a:spLocks noGrp="1"/>
          </p:cNvSpPr>
          <p:nvPr>
            <p:ph type="body" idx="22"/>
          </p:nvPr>
        </p:nvSpPr>
        <p:spPr>
          <a:xfrm>
            <a:off x="868680" y="4361688"/>
            <a:ext cx="10835640" cy="3291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0" i="0" dirty="0">
                <a:solidFill>
                  <a:srgbClr val="5A5A5A"/>
                </a:solidFill>
                <a:latin typeface="Calibri"/>
                <a:cs typeface="Calibri"/>
              </a:rPr>
              <a:t>subtítulo opcional do passo 4</a:t>
            </a:r>
          </a:p>
        </p:txBody>
      </p:sp>
      <p:sp>
        <p:nvSpPr>
          <p:cNvPr id="1142" name="Rect_0.5_5.95"/>
          <p:cNvSpPr/>
          <p:nvPr/>
        </p:nvSpPr>
        <p:spPr>
          <a:xfrm>
            <a:off x="457200" y="5440680"/>
            <a:ext cx="11274552" cy="777240"/>
          </a:xfrm>
          <a:prstGeom prst="rect">
            <a:avLst/>
          </a:prstGeom>
          <a:solidFill>
            <a:srgbClr val="014A7A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43" name="EYEBROW DO CALLOUT (CAPS)"/>
          <p:cNvSpPr>
            <a:spLocks noGrp="1"/>
          </p:cNvSpPr>
          <p:nvPr>
            <p:ph type="body" idx="23"/>
          </p:nvPr>
        </p:nvSpPr>
        <p:spPr>
          <a:xfrm>
            <a:off x="731520" y="55321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200" b="1" i="0">
                <a:solidFill>
                  <a:srgbClr val="FFFFFF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200" b="1" i="0" dirty="0">
                <a:solidFill>
                  <a:srgbClr val="FFFFFF"/>
                </a:solidFill>
                <a:latin typeface="Calibri"/>
                <a:cs typeface="Calibri"/>
              </a:rPr>
              <a:t>EYEBROW DO CALLOUT (CAPS)</a:t>
            </a:r>
          </a:p>
        </p:txBody>
      </p:sp>
      <p:sp>
        <p:nvSpPr>
          <p:cNvPr id="1144" name="Texto do callout — uma frase m"/>
          <p:cNvSpPr>
            <a:spLocks noGrp="1"/>
          </p:cNvSpPr>
          <p:nvPr>
            <p:ph type="body" idx="24"/>
          </p:nvPr>
        </p:nvSpPr>
        <p:spPr>
          <a:xfrm>
            <a:off x="731520" y="5824728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400" b="0" i="0">
                <a:solidFill>
                  <a:srgbClr val="FFFFFF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400" b="0" i="0" dirty="0">
                <a:solidFill>
                  <a:srgbClr val="FFFFFF"/>
                </a:solidFill>
                <a:latin typeface="Calibri"/>
                <a:cs typeface="Calibri"/>
              </a:rPr>
              <a:t>Texto do callout — uma frase memorável.</a:t>
            </a:r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nteudo · Code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" name="Rect_0_0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46" name="Rect_0_0"/>
          <p:cNvSpPr/>
          <p:nvPr/>
        </p:nvSpPr>
        <p:spPr>
          <a:xfrm>
            <a:off x="0" y="0"/>
            <a:ext cx="12188952" cy="365760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47" name="BgText"/>
          <p:cNvSpPr>
            <a:spLocks noGrp="1"/>
          </p:cNvSpPr>
          <p:nvPr/>
        </p:nvSpPr>
        <p:spPr>
          <a:xfrm>
            <a:off x="457200" y="0"/>
            <a:ext cx="73152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l">
              <a:buNone/>
            </a:pPr>
            <a:r>
              <a:rPr lang="pt-BR" sz="1100" b="1" i="0" dirty="0">
                <a:solidFill>
                  <a:srgbClr val="FFFFFF"/>
                </a:solidFill>
                <a:latin typeface="Calibri"/>
                <a:cs typeface="Calibri"/>
              </a:rPr>
              <a:t>PROJECT TOGETHER  ·  POWERED BY AI</a:t>
            </a:r>
            <a:endParaRPr lang="pt-BR" sz="1100" b="1" i="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1148" name="BgText"/>
          <p:cNvSpPr>
            <a:spLocks noGrp="1"/>
          </p:cNvSpPr>
          <p:nvPr/>
        </p:nvSpPr>
        <p:spPr>
          <a:xfrm>
            <a:off x="10817352" y="0"/>
            <a:ext cx="9144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r">
              <a:buNone/>
            </a:pPr>
            <a:r>
              <a:rPr lang="pt-BR" sz="1100" b="0" i="0" dirty="0">
                <a:solidFill>
                  <a:srgbClr val="FFFFFF"/>
                </a:solidFill>
                <a:latin typeface="Calibri"/>
                <a:cs typeface="Calibri"/>
              </a:rPr>
              <a:t>2026</a:t>
            </a:r>
          </a:p>
        </p:txBody>
      </p:sp>
      <p:sp>
        <p:nvSpPr>
          <p:cNvPr id="1149" name="Rect_0.5_7.15"/>
          <p:cNvSpPr/>
          <p:nvPr/>
        </p:nvSpPr>
        <p:spPr>
          <a:xfrm>
            <a:off x="457200" y="6537960"/>
            <a:ext cx="11274552" cy="10973"/>
          </a:xfrm>
          <a:prstGeom prst="rect">
            <a:avLst/>
          </a:prstGeom>
          <a:solidFill>
            <a:srgbClr val="D0D7DE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50" name="BgText"/>
          <p:cNvSpPr>
            <a:spLocks noGrp="1"/>
          </p:cNvSpPr>
          <p:nvPr/>
        </p:nvSpPr>
        <p:spPr>
          <a:xfrm>
            <a:off x="457200" y="6583680"/>
            <a:ext cx="9144000" cy="3200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l">
              <a:buNone/>
            </a:pPr>
            <a:r>
              <a:rPr lang="pt-BR" sz="900" b="0" i="0" dirty="0" smtClean="0">
                <a:solidFill>
                  <a:srgbClr val="5A5A5A"/>
                </a:solidFill>
                <a:latin typeface="Calibri"/>
                <a:cs typeface="Calibri"/>
              </a:rPr>
              <a:t>PROJECT TOGETHER  ·  Powered by AI  ·  2026</a:t>
            </a:r>
          </a:p>
        </p:txBody>
      </p:sp>
      <p:sp>
        <p:nvSpPr>
          <p:cNvPr id="1151" name="SlideNumber"/>
          <p:cNvSpPr>
            <a:spLocks noGrp="1"/>
          </p:cNvSpPr>
          <p:nvPr>
            <p:ph type="sldNum" sz="quarter" idx="11"/>
          </p:nvPr>
        </p:nvSpPr>
        <p:spPr>
          <a:xfrm>
            <a:off x="10817352" y="6583680"/>
            <a:ext cx="914400" cy="320040"/>
          </a:xfrm>
          <a:prstGeom prst="rect">
            <a:avLst/>
          </a:prstGeom>
          <a:noFill/>
        </p:spPr>
        <p:txBody>
          <a:bodyPr wrap="square" lIns="0" tIns="0" rIns="0" bIns="0" anchor="t" anchorCtr="0"/>
          <a:lstStyle>
            <a:lvl1pPr marL="0" indent="0" algn="r">
              <a:buNone/>
              <a:defRPr sz="9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r">
              <a:buNone/>
            </a:pPr>
            <a:fld id="{00000000-0000-0000-0000-000000000001}" type="slidenum">
              <a:rPr lang="pt-BR" sz="900" b="0" i="0" dirty="0">
                <a:solidFill>
                  <a:srgbClr val="5A5A5A"/>
                </a:solidFill>
                <a:latin typeface="Calibri"/>
                <a:cs typeface="Calibri"/>
              </a:rPr>
              <a:t>‹#›</a:t>
            </a:fld>
            <a:endParaRPr lang="pt-BR" sz="900" b="0" i="0" dirty="0">
              <a:solidFill>
                <a:srgbClr val="5A5A5A"/>
              </a:solidFill>
              <a:latin typeface="Calibri"/>
              <a:cs typeface="Calibri"/>
            </a:endParaRPr>
          </a:p>
        </p:txBody>
      </p:sp>
      <p:sp>
        <p:nvSpPr>
          <p:cNvPr id="1152" name="EYEBROW EM CAPS · CONTEXTO"/>
          <p:cNvSpPr>
            <a:spLocks noGrp="1"/>
          </p:cNvSpPr>
          <p:nvPr>
            <p:ph type="body" idx="12"/>
          </p:nvPr>
        </p:nvSpPr>
        <p:spPr>
          <a:xfrm>
            <a:off x="457200" y="502920"/>
            <a:ext cx="109728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1" i="0">
                <a:solidFill>
                  <a:srgbClr val="0176BD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1" i="0" dirty="0">
                <a:solidFill>
                  <a:srgbClr val="0176BD"/>
                </a:solidFill>
                <a:latin typeface="Calibri"/>
                <a:cs typeface="Calibri"/>
              </a:rPr>
              <a:t>EYEBROW EM CAPS · CONTEXTO</a:t>
            </a:r>
          </a:p>
        </p:txBody>
      </p:sp>
      <p:sp>
        <p:nvSpPr>
          <p:cNvPr id="1153" name="Título do slide"/>
          <p:cNvSpPr>
            <a:spLocks noGrp="1"/>
          </p:cNvSpPr>
          <p:nvPr>
            <p:ph type="title"/>
          </p:nvPr>
        </p:nvSpPr>
        <p:spPr>
          <a:xfrm>
            <a:off x="457200" y="777240"/>
            <a:ext cx="10972800" cy="5486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26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2600" b="1" i="0" dirty="0">
                <a:solidFill>
                  <a:srgbClr val="1A1A1A"/>
                </a:solidFill>
                <a:latin typeface="Calibri"/>
                <a:cs typeface="Calibri"/>
              </a:rPr>
              <a:t>Título do slide</a:t>
            </a:r>
          </a:p>
        </p:txBody>
      </p:sp>
      <p:sp>
        <p:nvSpPr>
          <p:cNvPr id="1154" name="Rect_0.5_1.45"/>
          <p:cNvSpPr/>
          <p:nvPr/>
        </p:nvSpPr>
        <p:spPr>
          <a:xfrm>
            <a:off x="457200" y="1325880"/>
            <a:ext cx="548640" cy="36576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55" name="Intro opcional em cinza italic"/>
          <p:cNvSpPr>
            <a:spLocks noGrp="1"/>
          </p:cNvSpPr>
          <p:nvPr>
            <p:ph type="body" idx="14"/>
          </p:nvPr>
        </p:nvSpPr>
        <p:spPr>
          <a:xfrm>
            <a:off x="457200" y="1691640"/>
            <a:ext cx="10972800" cy="41148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400" b="0" i="1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400" b="0" i="1" dirty="0">
                <a:solidFill>
                  <a:srgbClr val="5A5A5A"/>
                </a:solidFill>
                <a:latin typeface="Calibri"/>
                <a:cs typeface="Calibri"/>
              </a:rPr>
              <a:t>Intro opcional em cinza italico</a:t>
            </a:r>
          </a:p>
        </p:txBody>
      </p:sp>
      <p:sp>
        <p:nvSpPr>
          <p:cNvPr id="1156" name="Rect_0.5_2.5"/>
          <p:cNvSpPr/>
          <p:nvPr/>
        </p:nvSpPr>
        <p:spPr>
          <a:xfrm>
            <a:off x="457200" y="2286000"/>
            <a:ext cx="11274552" cy="3657600"/>
          </a:xfrm>
          <a:prstGeom prst="rect">
            <a:avLst/>
          </a:prstGeom>
          <a:solidFill>
            <a:srgbClr val="1E2127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57" name="CABEÇALHO DO CÓDIGO (Consolas "/>
          <p:cNvSpPr>
            <a:spLocks noGrp="1"/>
          </p:cNvSpPr>
          <p:nvPr>
            <p:ph type="body" idx="15"/>
          </p:nvPr>
        </p:nvSpPr>
        <p:spPr>
          <a:xfrm>
            <a:off x="640080" y="2395728"/>
            <a:ext cx="10908792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000" b="1" i="0">
                <a:solidFill>
                  <a:srgbClr val="7EC8FF"/>
                </a:solidFill>
                <a:latin typeface="Consolas"/>
                <a:cs typeface="Consolas"/>
              </a:defRPr>
            </a:lvl1pPr>
          </a:lstStyle>
          <a:p>
            <a:pPr marL="0" indent="0" algn="l">
              <a:buNone/>
            </a:pPr>
            <a:r>
              <a:rPr lang="pt-BR" sz="1000" b="1" i="0" dirty="0">
                <a:solidFill>
                  <a:srgbClr val="7EC8FF"/>
                </a:solidFill>
                <a:latin typeface="Consolas"/>
                <a:cs typeface="Consolas"/>
              </a:rPr>
              <a:t>CABEÇALHO DO CÓDIGO (Consolas azul-claro)</a:t>
            </a:r>
          </a:p>
        </p:txBody>
      </p:sp>
      <p:sp>
        <p:nvSpPr>
          <p:cNvPr id="1158" name="Texto do código aqui (Consolas"/>
          <p:cNvSpPr>
            <a:spLocks noGrp="1"/>
          </p:cNvSpPr>
          <p:nvPr>
            <p:ph type="body" idx="16"/>
          </p:nvPr>
        </p:nvSpPr>
        <p:spPr>
          <a:xfrm>
            <a:off x="640080" y="2697480"/>
            <a:ext cx="10908792" cy="31089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000" b="0" i="0">
                <a:solidFill>
                  <a:srgbClr val="E6E6E6"/>
                </a:solidFill>
                <a:latin typeface="Consolas"/>
                <a:cs typeface="Consolas"/>
              </a:defRPr>
            </a:lvl1pPr>
          </a:lstStyle>
          <a:p>
            <a:pPr marL="0" indent="0" algn="l">
              <a:buNone/>
            </a:pPr>
            <a:r>
              <a:rPr lang="pt-BR" sz="1000" b="0" i="0" dirty="0">
                <a:solidFill>
                  <a:srgbClr val="E6E6E6"/>
                </a:solidFill>
                <a:latin typeface="Consolas"/>
                <a:cs typeface="Consolas"/>
              </a:rPr>
              <a:t>Texto do código aqui (Consolas)
Linha 2
Linha 3</a:t>
            </a:r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udo · Code Block +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" name="Rect_0_0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60" name="Rect_0_0"/>
          <p:cNvSpPr/>
          <p:nvPr/>
        </p:nvSpPr>
        <p:spPr>
          <a:xfrm>
            <a:off x="0" y="0"/>
            <a:ext cx="12188952" cy="365760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61" name="BgText"/>
          <p:cNvSpPr>
            <a:spLocks noGrp="1"/>
          </p:cNvSpPr>
          <p:nvPr/>
        </p:nvSpPr>
        <p:spPr>
          <a:xfrm>
            <a:off x="457200" y="0"/>
            <a:ext cx="73152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l">
              <a:buNone/>
            </a:pPr>
            <a:r>
              <a:rPr lang="pt-BR" sz="1100" b="1" i="0" dirty="0">
                <a:solidFill>
                  <a:srgbClr val="FFFFFF"/>
                </a:solidFill>
                <a:latin typeface="Calibri"/>
                <a:cs typeface="Calibri"/>
              </a:rPr>
              <a:t>PROJECT TOGETHER  ·  POWERED BY AI</a:t>
            </a:r>
            <a:endParaRPr lang="pt-BR" sz="1100" b="1" i="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1162" name="BgText"/>
          <p:cNvSpPr>
            <a:spLocks noGrp="1"/>
          </p:cNvSpPr>
          <p:nvPr/>
        </p:nvSpPr>
        <p:spPr>
          <a:xfrm>
            <a:off x="10817352" y="0"/>
            <a:ext cx="9144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r">
              <a:buNone/>
            </a:pPr>
            <a:r>
              <a:rPr lang="pt-BR" sz="1100" b="0" i="0" dirty="0">
                <a:solidFill>
                  <a:srgbClr val="FFFFFF"/>
                </a:solidFill>
                <a:latin typeface="Calibri"/>
                <a:cs typeface="Calibri"/>
              </a:rPr>
              <a:t>2026</a:t>
            </a:r>
          </a:p>
        </p:txBody>
      </p:sp>
      <p:sp>
        <p:nvSpPr>
          <p:cNvPr id="1163" name="Rect_0.5_7.15"/>
          <p:cNvSpPr/>
          <p:nvPr/>
        </p:nvSpPr>
        <p:spPr>
          <a:xfrm>
            <a:off x="457200" y="6537960"/>
            <a:ext cx="11274552" cy="10973"/>
          </a:xfrm>
          <a:prstGeom prst="rect">
            <a:avLst/>
          </a:prstGeom>
          <a:solidFill>
            <a:srgbClr val="D0D7DE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64" name="BgText"/>
          <p:cNvSpPr>
            <a:spLocks noGrp="1"/>
          </p:cNvSpPr>
          <p:nvPr/>
        </p:nvSpPr>
        <p:spPr>
          <a:xfrm>
            <a:off x="457200" y="6583680"/>
            <a:ext cx="9144000" cy="3200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l">
              <a:buNone/>
            </a:pPr>
            <a:r>
              <a:rPr lang="pt-BR" sz="900" b="0" i="0" dirty="0" smtClean="0">
                <a:solidFill>
                  <a:srgbClr val="5A5A5A"/>
                </a:solidFill>
                <a:latin typeface="Calibri"/>
                <a:cs typeface="Calibri"/>
              </a:rPr>
              <a:t>PROJECT TOGETHER  ·  Powered by AI  ·  2026</a:t>
            </a:r>
          </a:p>
        </p:txBody>
      </p:sp>
      <p:sp>
        <p:nvSpPr>
          <p:cNvPr id="1165" name="SlideNumber"/>
          <p:cNvSpPr>
            <a:spLocks noGrp="1"/>
          </p:cNvSpPr>
          <p:nvPr>
            <p:ph type="sldNum" sz="quarter" idx="11"/>
          </p:nvPr>
        </p:nvSpPr>
        <p:spPr>
          <a:xfrm>
            <a:off x="10817352" y="6583680"/>
            <a:ext cx="914400" cy="320040"/>
          </a:xfrm>
          <a:prstGeom prst="rect">
            <a:avLst/>
          </a:prstGeom>
          <a:noFill/>
        </p:spPr>
        <p:txBody>
          <a:bodyPr wrap="square" lIns="0" tIns="0" rIns="0" bIns="0" anchor="t" anchorCtr="0"/>
          <a:lstStyle>
            <a:lvl1pPr marL="0" indent="0" algn="r">
              <a:buNone/>
              <a:defRPr sz="9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r">
              <a:buNone/>
            </a:pPr>
            <a:fld id="{00000000-0000-0000-0000-000000000001}" type="slidenum">
              <a:rPr lang="pt-BR" sz="900" b="0" i="0" dirty="0">
                <a:solidFill>
                  <a:srgbClr val="5A5A5A"/>
                </a:solidFill>
                <a:latin typeface="Calibri"/>
                <a:cs typeface="Calibri"/>
              </a:rPr>
              <a:t>‹#›</a:t>
            </a:fld>
            <a:endParaRPr lang="pt-BR" sz="900" b="0" i="0" dirty="0">
              <a:solidFill>
                <a:srgbClr val="5A5A5A"/>
              </a:solidFill>
              <a:latin typeface="Calibri"/>
              <a:cs typeface="Calibri"/>
            </a:endParaRPr>
          </a:p>
        </p:txBody>
      </p:sp>
      <p:sp>
        <p:nvSpPr>
          <p:cNvPr id="1166" name="EYEBROW EM CAPS · CONTEXTO"/>
          <p:cNvSpPr>
            <a:spLocks noGrp="1"/>
          </p:cNvSpPr>
          <p:nvPr>
            <p:ph type="body" idx="12"/>
          </p:nvPr>
        </p:nvSpPr>
        <p:spPr>
          <a:xfrm>
            <a:off x="457200" y="502920"/>
            <a:ext cx="109728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1" i="0">
                <a:solidFill>
                  <a:srgbClr val="0176BD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1" i="0" dirty="0">
                <a:solidFill>
                  <a:srgbClr val="0176BD"/>
                </a:solidFill>
                <a:latin typeface="Calibri"/>
                <a:cs typeface="Calibri"/>
              </a:rPr>
              <a:t>EYEBROW EM CAPS · CONTEXTO</a:t>
            </a:r>
          </a:p>
        </p:txBody>
      </p:sp>
      <p:sp>
        <p:nvSpPr>
          <p:cNvPr id="1167" name="Título do slide"/>
          <p:cNvSpPr>
            <a:spLocks noGrp="1"/>
          </p:cNvSpPr>
          <p:nvPr>
            <p:ph type="title"/>
          </p:nvPr>
        </p:nvSpPr>
        <p:spPr>
          <a:xfrm>
            <a:off x="457200" y="777240"/>
            <a:ext cx="10972800" cy="5486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26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2600" b="1" i="0" dirty="0">
                <a:solidFill>
                  <a:srgbClr val="1A1A1A"/>
                </a:solidFill>
                <a:latin typeface="Calibri"/>
                <a:cs typeface="Calibri"/>
              </a:rPr>
              <a:t>Título do slide</a:t>
            </a:r>
          </a:p>
        </p:txBody>
      </p:sp>
      <p:sp>
        <p:nvSpPr>
          <p:cNvPr id="1168" name="Rect_0.5_1.45"/>
          <p:cNvSpPr/>
          <p:nvPr/>
        </p:nvSpPr>
        <p:spPr>
          <a:xfrm>
            <a:off x="457200" y="1325880"/>
            <a:ext cx="548640" cy="36576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69" name="Intro opcional em cinza italic"/>
          <p:cNvSpPr>
            <a:spLocks noGrp="1"/>
          </p:cNvSpPr>
          <p:nvPr>
            <p:ph type="body" idx="14"/>
          </p:nvPr>
        </p:nvSpPr>
        <p:spPr>
          <a:xfrm>
            <a:off x="457200" y="1691640"/>
            <a:ext cx="10972800" cy="41148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400" b="0" i="1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400" b="0" i="1" dirty="0">
                <a:solidFill>
                  <a:srgbClr val="5A5A5A"/>
                </a:solidFill>
                <a:latin typeface="Calibri"/>
                <a:cs typeface="Calibri"/>
              </a:rPr>
              <a:t>Intro opcional em cinza italico</a:t>
            </a:r>
          </a:p>
        </p:txBody>
      </p:sp>
      <p:sp>
        <p:nvSpPr>
          <p:cNvPr id="1170" name="Rect_0.5_2.4"/>
          <p:cNvSpPr/>
          <p:nvPr/>
        </p:nvSpPr>
        <p:spPr>
          <a:xfrm>
            <a:off x="457200" y="2194560"/>
            <a:ext cx="11274552" cy="2743200"/>
          </a:xfrm>
          <a:prstGeom prst="rect">
            <a:avLst/>
          </a:prstGeom>
          <a:solidFill>
            <a:srgbClr val="1E2127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71" name="CABEÇALHO DO CÓDIGO (Consolas "/>
          <p:cNvSpPr>
            <a:spLocks noGrp="1"/>
          </p:cNvSpPr>
          <p:nvPr>
            <p:ph type="body" idx="15"/>
          </p:nvPr>
        </p:nvSpPr>
        <p:spPr>
          <a:xfrm>
            <a:off x="640080" y="2304288"/>
            <a:ext cx="10908792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000" b="1" i="0">
                <a:solidFill>
                  <a:srgbClr val="7EC8FF"/>
                </a:solidFill>
                <a:latin typeface="Consolas"/>
                <a:cs typeface="Consolas"/>
              </a:defRPr>
            </a:lvl1pPr>
          </a:lstStyle>
          <a:p>
            <a:pPr marL="0" indent="0" algn="l">
              <a:buNone/>
            </a:pPr>
            <a:r>
              <a:rPr lang="pt-BR" sz="1000" b="1" i="0" dirty="0">
                <a:solidFill>
                  <a:srgbClr val="7EC8FF"/>
                </a:solidFill>
                <a:latin typeface="Consolas"/>
                <a:cs typeface="Consolas"/>
              </a:rPr>
              <a:t>CABEÇALHO DO CÓDIGO (Consolas azul-claro)</a:t>
            </a:r>
          </a:p>
        </p:txBody>
      </p:sp>
      <p:sp>
        <p:nvSpPr>
          <p:cNvPr id="1172" name="Texto do código aqui (Consolas"/>
          <p:cNvSpPr>
            <a:spLocks noGrp="1"/>
          </p:cNvSpPr>
          <p:nvPr>
            <p:ph type="body" idx="16"/>
          </p:nvPr>
        </p:nvSpPr>
        <p:spPr>
          <a:xfrm>
            <a:off x="640080" y="2606040"/>
            <a:ext cx="10908792" cy="21945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000" b="0" i="0">
                <a:solidFill>
                  <a:srgbClr val="E6E6E6"/>
                </a:solidFill>
                <a:latin typeface="Consolas"/>
                <a:cs typeface="Consolas"/>
              </a:defRPr>
            </a:lvl1pPr>
          </a:lstStyle>
          <a:p>
            <a:pPr marL="0" indent="0" algn="l">
              <a:buNone/>
            </a:pPr>
            <a:r>
              <a:rPr lang="pt-BR" sz="1000" b="0" i="0" dirty="0">
                <a:solidFill>
                  <a:srgbClr val="E6E6E6"/>
                </a:solidFill>
                <a:latin typeface="Consolas"/>
                <a:cs typeface="Consolas"/>
              </a:rPr>
              <a:t>Texto do código aqui (Consolas)
Linha 2
Linha 3</a:t>
            </a:r>
          </a:p>
        </p:txBody>
      </p:sp>
      <p:sp>
        <p:nvSpPr>
          <p:cNvPr id="1173" name="Rect_0.5_5.95"/>
          <p:cNvSpPr/>
          <p:nvPr/>
        </p:nvSpPr>
        <p:spPr>
          <a:xfrm>
            <a:off x="457200" y="5440680"/>
            <a:ext cx="11274552" cy="777240"/>
          </a:xfrm>
          <a:prstGeom prst="rect">
            <a:avLst/>
          </a:prstGeom>
          <a:solidFill>
            <a:srgbClr val="014A7A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74" name="EYEBROW DO CALLOUT (CAPS)"/>
          <p:cNvSpPr>
            <a:spLocks noGrp="1"/>
          </p:cNvSpPr>
          <p:nvPr>
            <p:ph type="body" idx="17"/>
          </p:nvPr>
        </p:nvSpPr>
        <p:spPr>
          <a:xfrm>
            <a:off x="731520" y="55321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200" b="1" i="0">
                <a:solidFill>
                  <a:srgbClr val="FFFFFF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200" b="1" i="0" dirty="0">
                <a:solidFill>
                  <a:srgbClr val="FFFFFF"/>
                </a:solidFill>
                <a:latin typeface="Calibri"/>
                <a:cs typeface="Calibri"/>
              </a:rPr>
              <a:t>EYEBROW DO CALLOUT (CAPS)</a:t>
            </a:r>
          </a:p>
        </p:txBody>
      </p:sp>
      <p:sp>
        <p:nvSpPr>
          <p:cNvPr id="1175" name="Texto do callout — uma frase m"/>
          <p:cNvSpPr>
            <a:spLocks noGrp="1"/>
          </p:cNvSpPr>
          <p:nvPr>
            <p:ph type="body" idx="18"/>
          </p:nvPr>
        </p:nvSpPr>
        <p:spPr>
          <a:xfrm>
            <a:off x="731520" y="5824728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400" b="0" i="0">
                <a:solidFill>
                  <a:srgbClr val="FFFFFF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400" b="0" i="0" dirty="0">
                <a:solidFill>
                  <a:srgbClr val="FFFFFF"/>
                </a:solidFill>
                <a:latin typeface="Calibri"/>
                <a:cs typeface="Calibri"/>
              </a:rPr>
              <a:t>Texto do callout — uma frase memorável.</a:t>
            </a:r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Conteudo ·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" name="Rect_0_0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77" name="Rect_0_0"/>
          <p:cNvSpPr/>
          <p:nvPr/>
        </p:nvSpPr>
        <p:spPr>
          <a:xfrm>
            <a:off x="0" y="0"/>
            <a:ext cx="12188952" cy="365760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78" name="BgText"/>
          <p:cNvSpPr>
            <a:spLocks noGrp="1"/>
          </p:cNvSpPr>
          <p:nvPr/>
        </p:nvSpPr>
        <p:spPr>
          <a:xfrm>
            <a:off x="457200" y="0"/>
            <a:ext cx="73152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l">
              <a:buNone/>
            </a:pPr>
            <a:r>
              <a:rPr lang="pt-BR" sz="1100" b="1" i="0" dirty="0">
                <a:solidFill>
                  <a:srgbClr val="FFFFFF"/>
                </a:solidFill>
                <a:latin typeface="Calibri"/>
                <a:cs typeface="Calibri"/>
              </a:rPr>
              <a:t>PROJECT TOGETHER  ·  POWERED BY AI</a:t>
            </a:r>
            <a:endParaRPr lang="pt-BR" sz="1100" b="1" i="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1179" name="BgText"/>
          <p:cNvSpPr>
            <a:spLocks noGrp="1"/>
          </p:cNvSpPr>
          <p:nvPr/>
        </p:nvSpPr>
        <p:spPr>
          <a:xfrm>
            <a:off x="10817352" y="0"/>
            <a:ext cx="9144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r">
              <a:buNone/>
            </a:pPr>
            <a:r>
              <a:rPr lang="pt-BR" sz="1100" b="0" i="0" dirty="0">
                <a:solidFill>
                  <a:srgbClr val="FFFFFF"/>
                </a:solidFill>
                <a:latin typeface="Calibri"/>
                <a:cs typeface="Calibri"/>
              </a:rPr>
              <a:t>2026</a:t>
            </a:r>
          </a:p>
        </p:txBody>
      </p:sp>
      <p:sp>
        <p:nvSpPr>
          <p:cNvPr id="1180" name="Rect_0.5_7.15"/>
          <p:cNvSpPr/>
          <p:nvPr/>
        </p:nvSpPr>
        <p:spPr>
          <a:xfrm>
            <a:off x="457200" y="6537960"/>
            <a:ext cx="11274552" cy="10973"/>
          </a:xfrm>
          <a:prstGeom prst="rect">
            <a:avLst/>
          </a:prstGeom>
          <a:solidFill>
            <a:srgbClr val="D0D7DE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81" name="BgText"/>
          <p:cNvSpPr>
            <a:spLocks noGrp="1"/>
          </p:cNvSpPr>
          <p:nvPr/>
        </p:nvSpPr>
        <p:spPr>
          <a:xfrm>
            <a:off x="457200" y="6583680"/>
            <a:ext cx="9144000" cy="3200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l">
              <a:buNone/>
            </a:pPr>
            <a:r>
              <a:rPr lang="pt-BR" sz="900" b="0" i="0" dirty="0" smtClean="0">
                <a:solidFill>
                  <a:srgbClr val="5A5A5A"/>
                </a:solidFill>
                <a:latin typeface="Calibri"/>
                <a:cs typeface="Calibri"/>
              </a:rPr>
              <a:t>PROJECT TOGETHER  ·  Powered by AI  ·  2026</a:t>
            </a:r>
          </a:p>
        </p:txBody>
      </p:sp>
      <p:sp>
        <p:nvSpPr>
          <p:cNvPr id="1182" name="SlideNumber"/>
          <p:cNvSpPr>
            <a:spLocks noGrp="1"/>
          </p:cNvSpPr>
          <p:nvPr>
            <p:ph type="sldNum" sz="quarter" idx="11"/>
          </p:nvPr>
        </p:nvSpPr>
        <p:spPr>
          <a:xfrm>
            <a:off x="10817352" y="6583680"/>
            <a:ext cx="914400" cy="320040"/>
          </a:xfrm>
          <a:prstGeom prst="rect">
            <a:avLst/>
          </a:prstGeom>
          <a:noFill/>
        </p:spPr>
        <p:txBody>
          <a:bodyPr wrap="square" lIns="0" tIns="0" rIns="0" bIns="0" anchor="t" anchorCtr="0"/>
          <a:lstStyle>
            <a:lvl1pPr marL="0" indent="0" algn="r">
              <a:buNone/>
              <a:defRPr sz="9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r">
              <a:buNone/>
            </a:pPr>
            <a:fld id="{00000000-0000-0000-0000-000000000001}" type="slidenum">
              <a:rPr lang="pt-BR" sz="900" b="0" i="0" dirty="0">
                <a:solidFill>
                  <a:srgbClr val="5A5A5A"/>
                </a:solidFill>
                <a:latin typeface="Calibri"/>
                <a:cs typeface="Calibri"/>
              </a:rPr>
              <a:t>‹#›</a:t>
            </a:fld>
            <a:endParaRPr lang="pt-BR" sz="900" b="0" i="0" dirty="0">
              <a:solidFill>
                <a:srgbClr val="5A5A5A"/>
              </a:solidFill>
              <a:latin typeface="Calibri"/>
              <a:cs typeface="Calibri"/>
            </a:endParaRPr>
          </a:p>
        </p:txBody>
      </p:sp>
      <p:sp>
        <p:nvSpPr>
          <p:cNvPr id="1183" name="EYEBROW EM CAPS · CONTEXTO"/>
          <p:cNvSpPr>
            <a:spLocks noGrp="1"/>
          </p:cNvSpPr>
          <p:nvPr>
            <p:ph type="body" idx="12"/>
          </p:nvPr>
        </p:nvSpPr>
        <p:spPr>
          <a:xfrm>
            <a:off x="457200" y="502920"/>
            <a:ext cx="109728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1" i="0">
                <a:solidFill>
                  <a:srgbClr val="0176BD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1" i="0" dirty="0">
                <a:solidFill>
                  <a:srgbClr val="0176BD"/>
                </a:solidFill>
                <a:latin typeface="Calibri"/>
                <a:cs typeface="Calibri"/>
              </a:rPr>
              <a:t>EYEBROW EM CAPS · CONTEXTO</a:t>
            </a:r>
          </a:p>
        </p:txBody>
      </p:sp>
      <p:sp>
        <p:nvSpPr>
          <p:cNvPr id="1184" name="Título do slide"/>
          <p:cNvSpPr>
            <a:spLocks noGrp="1"/>
          </p:cNvSpPr>
          <p:nvPr>
            <p:ph type="title"/>
          </p:nvPr>
        </p:nvSpPr>
        <p:spPr>
          <a:xfrm>
            <a:off x="457200" y="777240"/>
            <a:ext cx="10972800" cy="5486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26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2600" b="1" i="0" dirty="0">
                <a:solidFill>
                  <a:srgbClr val="1A1A1A"/>
                </a:solidFill>
                <a:latin typeface="Calibri"/>
                <a:cs typeface="Calibri"/>
              </a:rPr>
              <a:t>Título do slide</a:t>
            </a:r>
          </a:p>
        </p:txBody>
      </p:sp>
      <p:sp>
        <p:nvSpPr>
          <p:cNvPr id="1185" name="Rect_0.5_1.45"/>
          <p:cNvSpPr/>
          <p:nvPr/>
        </p:nvSpPr>
        <p:spPr>
          <a:xfrm>
            <a:off x="457200" y="1325880"/>
            <a:ext cx="548640" cy="36576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86" name="Intro opcional em cinza italic"/>
          <p:cNvSpPr>
            <a:spLocks noGrp="1"/>
          </p:cNvSpPr>
          <p:nvPr>
            <p:ph type="body" idx="14"/>
          </p:nvPr>
        </p:nvSpPr>
        <p:spPr>
          <a:xfrm>
            <a:off x="457200" y="1691640"/>
            <a:ext cx="10972800" cy="41148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400" b="0" i="1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400" b="0" i="1" dirty="0">
                <a:solidFill>
                  <a:srgbClr val="5A5A5A"/>
                </a:solidFill>
                <a:latin typeface="Calibri"/>
                <a:cs typeface="Calibri"/>
              </a:rPr>
              <a:t>Intro opcional em cinza italico</a:t>
            </a:r>
          </a:p>
        </p:txBody>
      </p:sp>
      <p:sp>
        <p:nvSpPr>
          <p:cNvPr id="1187" name="Body do slide — conteúdo do me"/>
          <p:cNvSpPr>
            <a:spLocks noGrp="1"/>
          </p:cNvSpPr>
          <p:nvPr>
            <p:ph type="body" idx="15"/>
          </p:nvPr>
        </p:nvSpPr>
        <p:spPr>
          <a:xfrm>
            <a:off x="457200" y="2606040"/>
            <a:ext cx="10972800" cy="22860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600" b="0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600" b="0" i="0" dirty="0">
                <a:solidFill>
                  <a:srgbClr val="1A1A1A"/>
                </a:solidFill>
                <a:latin typeface="Calibri"/>
                <a:cs typeface="Calibri"/>
              </a:rPr>
              <a:t>Body do slide — conteúdo do meio antes do callout.</a:t>
            </a:r>
          </a:p>
        </p:txBody>
      </p:sp>
      <p:sp>
        <p:nvSpPr>
          <p:cNvPr id="1188" name="Rect_0.5_5.95"/>
          <p:cNvSpPr/>
          <p:nvPr/>
        </p:nvSpPr>
        <p:spPr>
          <a:xfrm>
            <a:off x="457200" y="5440680"/>
            <a:ext cx="11274552" cy="822960"/>
          </a:xfrm>
          <a:prstGeom prst="rect">
            <a:avLst/>
          </a:prstGeom>
          <a:solidFill>
            <a:srgbClr val="014A7A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89" name="EYEBROW DO CALLOUT (CAPS)"/>
          <p:cNvSpPr>
            <a:spLocks noGrp="1"/>
          </p:cNvSpPr>
          <p:nvPr>
            <p:ph type="body" idx="16"/>
          </p:nvPr>
        </p:nvSpPr>
        <p:spPr>
          <a:xfrm>
            <a:off x="731520" y="55321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200" b="1" i="0">
                <a:solidFill>
                  <a:srgbClr val="FFFFFF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200" b="1" i="0" dirty="0">
                <a:solidFill>
                  <a:srgbClr val="FFFFFF"/>
                </a:solidFill>
                <a:latin typeface="Calibri"/>
                <a:cs typeface="Calibri"/>
              </a:rPr>
              <a:t>EYEBROW DO CALLOUT (CAPS)</a:t>
            </a:r>
          </a:p>
        </p:txBody>
      </p:sp>
      <p:sp>
        <p:nvSpPr>
          <p:cNvPr id="1190" name="Texto do callout — uma frase m"/>
          <p:cNvSpPr>
            <a:spLocks noGrp="1"/>
          </p:cNvSpPr>
          <p:nvPr>
            <p:ph type="body" idx="17"/>
          </p:nvPr>
        </p:nvSpPr>
        <p:spPr>
          <a:xfrm>
            <a:off x="731520" y="5824728"/>
            <a:ext cx="10698480" cy="4572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400" b="0" i="0">
                <a:solidFill>
                  <a:srgbClr val="FFFFFF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400" b="0" i="0" dirty="0">
                <a:solidFill>
                  <a:srgbClr val="FFFFFF"/>
                </a:solidFill>
                <a:latin typeface="Calibri"/>
                <a:cs typeface="Calibri"/>
              </a:rPr>
              <a:t>Texto do callout — uma frase memorável.</a:t>
            </a:r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" name="Rect_0_0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02" name="Rect_0_0"/>
          <p:cNvSpPr/>
          <p:nvPr/>
        </p:nvSpPr>
        <p:spPr>
          <a:xfrm>
            <a:off x="0" y="0"/>
            <a:ext cx="12188952" cy="365760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03" name="BgText"/>
          <p:cNvSpPr>
            <a:spLocks noGrp="1"/>
          </p:cNvSpPr>
          <p:nvPr/>
        </p:nvSpPr>
        <p:spPr>
          <a:xfrm>
            <a:off x="457200" y="0"/>
            <a:ext cx="73152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l">
              <a:buNone/>
            </a:pPr>
            <a:r>
              <a:rPr lang="pt-BR" sz="1100" b="1" i="0" dirty="0">
                <a:solidFill>
                  <a:srgbClr val="FFFFFF"/>
                </a:solidFill>
                <a:latin typeface="Calibri"/>
                <a:cs typeface="Calibri"/>
              </a:rPr>
              <a:t>PROJECT TOGETHER  ·  POWERED BY AI</a:t>
            </a:r>
            <a:endParaRPr lang="pt-BR" sz="1100" b="1" i="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1004" name="BgText"/>
          <p:cNvSpPr>
            <a:spLocks noGrp="1"/>
          </p:cNvSpPr>
          <p:nvPr/>
        </p:nvSpPr>
        <p:spPr>
          <a:xfrm>
            <a:off x="10817352" y="0"/>
            <a:ext cx="9144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r">
              <a:buNone/>
            </a:pPr>
            <a:r>
              <a:rPr lang="pt-BR" sz="1100" b="0" i="0" dirty="0">
                <a:solidFill>
                  <a:srgbClr val="FFFFFF"/>
                </a:solidFill>
                <a:latin typeface="Calibri"/>
                <a:cs typeface="Calibri"/>
              </a:rPr>
              <a:t>2026</a:t>
            </a:r>
          </a:p>
        </p:txBody>
      </p:sp>
      <p:sp>
        <p:nvSpPr>
          <p:cNvPr id="1005" name="Rect_0.5_7.15"/>
          <p:cNvSpPr/>
          <p:nvPr/>
        </p:nvSpPr>
        <p:spPr>
          <a:xfrm>
            <a:off x="457200" y="6537960"/>
            <a:ext cx="11274552" cy="10973"/>
          </a:xfrm>
          <a:prstGeom prst="rect">
            <a:avLst/>
          </a:prstGeom>
          <a:solidFill>
            <a:srgbClr val="D0D7DE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06" name="BgText"/>
          <p:cNvSpPr>
            <a:spLocks noGrp="1"/>
          </p:cNvSpPr>
          <p:nvPr/>
        </p:nvSpPr>
        <p:spPr>
          <a:xfrm>
            <a:off x="457200" y="6583680"/>
            <a:ext cx="9144000" cy="3200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l">
              <a:buNone/>
            </a:pPr>
            <a:r>
              <a:rPr lang="pt-BR" sz="900" b="0" i="0" dirty="0" smtClean="0">
                <a:solidFill>
                  <a:srgbClr val="5A5A5A"/>
                </a:solidFill>
                <a:latin typeface="Calibri"/>
                <a:cs typeface="Calibri"/>
              </a:rPr>
              <a:t>PROJECT TOGETHER  ·  Powered by AI  ·  2026</a:t>
            </a:r>
          </a:p>
        </p:txBody>
      </p:sp>
      <p:sp>
        <p:nvSpPr>
          <p:cNvPr id="1007" name="SlideNumber"/>
          <p:cNvSpPr>
            <a:spLocks noGrp="1"/>
          </p:cNvSpPr>
          <p:nvPr>
            <p:ph type="sldNum" sz="quarter" idx="11"/>
          </p:nvPr>
        </p:nvSpPr>
        <p:spPr>
          <a:xfrm>
            <a:off x="10817352" y="6583680"/>
            <a:ext cx="914400" cy="320040"/>
          </a:xfrm>
          <a:prstGeom prst="rect">
            <a:avLst/>
          </a:prstGeom>
          <a:noFill/>
        </p:spPr>
        <p:txBody>
          <a:bodyPr wrap="square" lIns="0" tIns="0" rIns="0" bIns="0" anchor="t" anchorCtr="0"/>
          <a:lstStyle>
            <a:lvl1pPr marL="0" indent="0" algn="r">
              <a:buNone/>
              <a:defRPr sz="9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r">
              <a:buNone/>
            </a:pPr>
            <a:fld id="{00000000-0000-0000-0000-000000000001}" type="slidenum">
              <a:rPr lang="pt-BR" sz="900" b="0" i="0" dirty="0">
                <a:solidFill>
                  <a:srgbClr val="5A5A5A"/>
                </a:solidFill>
                <a:latin typeface="Calibri"/>
                <a:cs typeface="Calibri"/>
              </a:rPr>
              <a:t>‹#›</a:t>
            </a:fld>
            <a:endParaRPr lang="pt-BR" sz="900" b="0" i="0" dirty="0">
              <a:solidFill>
                <a:srgbClr val="5A5A5A"/>
              </a:solidFill>
              <a:latin typeface="Calibri"/>
              <a:cs typeface="Calibri"/>
            </a:endParaRPr>
          </a:p>
        </p:txBody>
      </p:sp>
      <p:sp>
        <p:nvSpPr>
          <p:cNvPr id="1008" name="EYEBROW EM CAPS · CONTEXTO"/>
          <p:cNvSpPr>
            <a:spLocks noGrp="1"/>
          </p:cNvSpPr>
          <p:nvPr>
            <p:ph type="body" idx="12"/>
          </p:nvPr>
        </p:nvSpPr>
        <p:spPr>
          <a:xfrm>
            <a:off x="457200" y="502920"/>
            <a:ext cx="109728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1" i="0">
                <a:solidFill>
                  <a:srgbClr val="0176BD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1" i="0" dirty="0">
                <a:solidFill>
                  <a:srgbClr val="0176BD"/>
                </a:solidFill>
                <a:latin typeface="Calibri"/>
                <a:cs typeface="Calibri"/>
              </a:rPr>
              <a:t>EYEBROW EM CAPS · CONTEXTO</a:t>
            </a:r>
          </a:p>
        </p:txBody>
      </p:sp>
      <p:sp>
        <p:nvSpPr>
          <p:cNvPr id="1009" name="Título do slide"/>
          <p:cNvSpPr>
            <a:spLocks noGrp="1"/>
          </p:cNvSpPr>
          <p:nvPr>
            <p:ph type="title"/>
          </p:nvPr>
        </p:nvSpPr>
        <p:spPr>
          <a:xfrm>
            <a:off x="457200" y="777240"/>
            <a:ext cx="10972800" cy="5486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26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2600" b="1" i="0" dirty="0">
                <a:solidFill>
                  <a:srgbClr val="1A1A1A"/>
                </a:solidFill>
                <a:latin typeface="Calibri"/>
                <a:cs typeface="Calibri"/>
              </a:rPr>
              <a:t>Título do slide</a:t>
            </a:r>
          </a:p>
        </p:txBody>
      </p:sp>
      <p:sp>
        <p:nvSpPr>
          <p:cNvPr id="1010" name="Rect_0.5_1.45"/>
          <p:cNvSpPr/>
          <p:nvPr/>
        </p:nvSpPr>
        <p:spPr>
          <a:xfrm>
            <a:off x="457200" y="1325880"/>
            <a:ext cx="548640" cy="36576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11" name="Conteúdo do master"/>
          <p:cNvSpPr>
            <a:spLocks noGrp="1"/>
          </p:cNvSpPr>
          <p:nvPr>
            <p:ph type="body" idx="14"/>
          </p:nvPr>
        </p:nvSpPr>
        <p:spPr>
          <a:xfrm>
            <a:off x="457200" y="1691640"/>
            <a:ext cx="10972800" cy="45720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600" b="0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600" b="0" i="0" dirty="0">
                <a:solidFill>
                  <a:srgbClr val="1A1A1A"/>
                </a:solidFill>
                <a:latin typeface="Calibri"/>
                <a:cs typeface="Calibri"/>
              </a:rPr>
              <a:t>Conteúdo do master</a:t>
            </a:r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3200"/>
              <a:t>Kick-Off do Projeto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t>[Projeto]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t>[Cliente]</a:t>
            </a:r>
          </a:p>
          <a:p>
            <a:r>
              <a:t>[Gerente do Projeto]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t>GESTÃO DO PROJETO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Como o projeto será gerenciado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r>
              <a:t>Objetivo: entregar o que foi combinado dentro do escopo, do prazo e do custo — e, acima de tudo, gerar o VALOR prometido (os Key Results).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5"/>
          </p:nvPr>
        </p:nvSpPr>
        <p:spPr/>
        <p:txBody>
          <a:bodyPr/>
          <a:lstStyle/>
          <a:p>
            <a:r>
              <a:t>Como: uma equipe engajada + um gerente de projetos integrador + a metodologia de 10 passos, apoiada no Guia PMBOK® 8ª edição, com o ProjectAdm como quadro do projeto. Acompanhamento em cadência fixa e respostas ágeis às questões que surgirem.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6"/>
          </p:nvPr>
        </p:nvSpPr>
        <p:spPr/>
        <p:txBody>
          <a:bodyPr/>
          <a:lstStyle/>
          <a:p>
            <a:r>
              <a:t>O CICLO EM 4 MOMENTOS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idx="17"/>
          </p:nvPr>
        </p:nvSpPr>
        <p:spPr/>
        <p:txBody>
          <a:bodyPr/>
          <a:lstStyle/>
          <a:p>
            <a:r>
              <a:t>Iniciar → Planejar → Executar e controlar → Encerrar. Cada momento tem entregas e critérios de sucesso claros.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t>METODOLOGIA · PROJECT TOGETHER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Os 10 passos e os artefatos que entregamos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r>
              <a:rPr sz="1500"/>
              <a:t>1 · Iniciar o projeto  →  Termo de Abertura (.docx)</a:t>
            </a:r>
          </a:p>
          <a:p>
            <a:r>
              <a:rPr sz="1500"/>
              <a:t>2 · Revisar o escopo  →  Dicionário da EAP (.docx e .xlsx)</a:t>
            </a:r>
          </a:p>
          <a:p>
            <a:r>
              <a:rPr sz="1500"/>
              <a:t>3 · Analisar os riscos  →  Registro dos pontos de atenção (.xlsx)</a:t>
            </a:r>
          </a:p>
          <a:p>
            <a:r>
              <a:rPr sz="1500"/>
              <a:t>4 · Criar cronograma e orçamento  →  Cronograma (.xlsx / MS Project) e Orçamento (.docx)</a:t>
            </a:r>
          </a:p>
          <a:p>
            <a:r>
              <a:rPr sz="1500"/>
              <a:t>5 · Revisar e aprovar o plano  →  Plano de Gerenciamento do Projeto (.docx)</a:t>
            </a:r>
          </a:p>
          <a:p>
            <a:r>
              <a:rPr sz="1500"/>
              <a:t>6 · Engajar as partes interessadas  →  Registro das partes interessadas (.xlsx)</a:t>
            </a:r>
          </a:p>
          <a:p>
            <a:r>
              <a:rPr sz="1500"/>
              <a:t>7 · Orientar e executar  →  Kick-Off do Projeto (.pptx)</a:t>
            </a:r>
          </a:p>
          <a:p>
            <a:r>
              <a:rPr sz="1500"/>
              <a:t>8 · Monitorar e reportar  →  Status Report (.docx)</a:t>
            </a:r>
          </a:p>
          <a:p>
            <a:r>
              <a:rPr sz="1500"/>
              <a:t>9 · Controlar mudanças  →  Registro das solicitações de mudanças (.xlsx)</a:t>
            </a:r>
          </a:p>
          <a:p>
            <a:r>
              <a:rPr sz="1500"/>
              <a:t>10 · Encerrar o projeto ou fase  →  Lições Aprendidas (.docx)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t>APÓS O KICK-OFF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Próximos passos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r>
              <a:t>•  Registrar a ata deste kick-off e distribuí-la à equipe</a:t>
            </a:r>
          </a:p>
          <a:p>
            <a:r>
              <a:t>•  Cada responsável confirma suas entregas e o que precisa para executá-las</a:t>
            </a:r>
          </a:p>
          <a:p>
            <a:r>
              <a:t>•  Agendar a próxima reunião de acompanhamento (cadência fixa)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t>KICK-OFF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Vamos juntos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r>
              <a:t>Obrigado pela presença e pelo compromisso. A partir de agora, é fazer acontecer no ritmo combinado — acompanhando de perto e ajustando cedo.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5"/>
          </p:nvPr>
        </p:nvSpPr>
        <p:spPr/>
        <p:txBody>
          <a:bodyPr/>
          <a:lstStyle/>
          <a:p>
            <a:r>
              <a:t>O COMPROMISSO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6"/>
          </p:nvPr>
        </p:nvSpPr>
        <p:spPr/>
        <p:txBody>
          <a:bodyPr/>
          <a:lstStyle/>
          <a:p>
            <a:r>
              <a:t>Projetos que entregam valor começam com times que crescem juntos.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t>REUNIÃO DE PARTIDA · KICK-OFF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Agenda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r>
              <a:t>•  Por que engajar agora</a:t>
            </a:r>
          </a:p>
          <a:p>
            <a:r>
              <a:t>•  O projeto — justificativa e objetivos (OKR)</a:t>
            </a:r>
          </a:p>
          <a:p>
            <a:r>
              <a:t>•  Fases e principais entregas</a:t>
            </a:r>
          </a:p>
          <a:p>
            <a:r>
              <a:t>•  Restrições, premissas e principais riscos</a:t>
            </a:r>
          </a:p>
          <a:p>
            <a:r>
              <a:t>•  Marcos e orçamento</a:t>
            </a:r>
          </a:p>
          <a:p>
            <a:r>
              <a:t>•  Como o projeto será gerenciado — os 10 passos</a:t>
            </a:r>
          </a:p>
          <a:p>
            <a:r>
              <a:t>•  Próximos passos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t>KICK-OFF · POR QUE AGORA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O melhor momento para alinhar e pedir mudanças é agora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r>
              <a:t>Ao longo do projeto, o custo de mudar cresce e a liberdade de decidir diminui. No início, mudar é barato; mais adiante, cada ajuste custa retrabalho, prazo e dinheiro — e pode se tornar inviável.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5"/>
          </p:nvPr>
        </p:nvSpPr>
        <p:spPr/>
        <p:txBody>
          <a:bodyPr/>
          <a:lstStyle/>
          <a:p>
            <a:r>
              <a:t>Por isso este kick-off existe: alinhar expectativas, confirmar responsabilidades e trazer à tona AGORA tudo o que precisa ser decidido ou solicitado — enquanto ainda é barato mudar.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6"/>
          </p:nvPr>
        </p:nvSpPr>
        <p:spPr/>
        <p:txBody>
          <a:bodyPr/>
          <a:lstStyle/>
          <a:p>
            <a:r>
              <a:t>REGRA DE OURO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idx="17"/>
          </p:nvPr>
        </p:nvSpPr>
        <p:spPr/>
        <p:txBody>
          <a:bodyPr/>
          <a:lstStyle/>
          <a:p>
            <a:r>
              <a:t>Quanto mais cedo uma questão aparece, mais barato é resolvê-la. (Guia PMBOK® 8ª edição)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t>O PROJETO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Justificativa do Projeto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/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t>O PROJETO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Objetivos e Key Results (OKR)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/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t>ESCOPO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Fases e Principais Entregas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/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t>PONTOS DE ATENÇÃO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Restrições e Premissas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/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t>PONTOS DE ATENÇÃO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Principais Riscos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/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t>QUANDO E QUANTO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Marcos e Orçamento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/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2452</Words>
  <Application>Microsoft Office PowerPoint</Application>
  <PresentationFormat>Custom</PresentationFormat>
  <Paragraphs>266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Arial</vt:lpstr>
      <vt:lpstr>Calibri</vt:lpstr>
      <vt:lpstr>Consolas</vt:lpstr>
      <vt:lpstr>Wingdings</vt:lpstr>
      <vt:lpstr>Office Theme</vt:lpstr>
      <vt:lpstr>Aula 2 Modelagem de Processos</vt:lpstr>
      <vt:lpstr>Principais tópicos da Aula 1</vt:lpstr>
      <vt:lpstr>Onde paramos — e o que vem nesta aula</vt:lpstr>
      <vt:lpstr>Fase 1: Alinhamento com a Estratégia e os Objetivos</vt:lpstr>
      <vt:lpstr>Fase 2: Mudanças de Arquitetura</vt:lpstr>
      <vt:lpstr>Modelagem de processos</vt:lpstr>
      <vt:lpstr>Modelos de processos</vt:lpstr>
      <vt:lpstr>BPMS - Business Process Management Suite</vt:lpstr>
      <vt:lpstr>Benefícios da Modelagem de Processos e do BPMS</vt:lpstr>
      <vt:lpstr>Plataforma BPM</vt:lpstr>
      <vt:lpstr>Plataformas BPM com suporte a repositório BPM.</vt:lpstr>
      <vt:lpstr>bpmn.io — o modelador BPMN 2.0 que usamos</vt:lpstr>
      <vt:lpstr>Como estruturar o conteúdo</vt:lpstr>
      <vt:lpstr>Pode se usar modelos de referência</vt:lpstr>
      <vt:lpstr>PCF - Process Classification Framework</vt:lpstr>
      <vt:lpstr>Notações existentes</vt:lpstr>
      <vt:lpstr>BPMN 2.0 https://www.bpmn.org/</vt:lpstr>
      <vt:lpstr>Como ler o mapa de processos (Portfólio do Edu)</vt:lpstr>
      <vt:lpstr>Exemplo ilustrativo: Modelagem: processo “Check-in do hóspede Airbnb” (BPMN)</vt:lpstr>
      <vt:lpstr>O dicionário leve do Check-in (campos do card)</vt:lpstr>
      <vt:lpstr>Dois jeitos de começar o AS-IS</vt:lpstr>
      <vt:lpstr>Sua Vez — modele o AS-IS</vt:lpstr>
      <vt:lpstr>E se der errado? + O fator humano</vt:lpstr>
      <vt:lpstr>Checklist da Aula 2</vt:lpstr>
      <vt:lpstr>Você já modela. Próximo: analisar.</vt:lpstr>
      <vt:lpstr>Para aprofundar</vt:lpstr>
      <vt:lpstr>Referências bibliográficas e Informações adicionais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Aula 2 Modelagem de Processos</dc:title>
  <dc:subject/>
  <dc:creator>Eduardo Montes</dc:creator>
  <cp:keywords/>
  <dc:description>generated using python-pptx</dc:description>
  <cp:lastModifiedBy>Eduardo Montes</cp:lastModifiedBy>
  <cp:revision>14</cp:revision>
  <dcterms:created xsi:type="dcterms:W3CDTF">2013-01-27T09:14:16Z</dcterms:created>
  <dcterms:modified xsi:type="dcterms:W3CDTF">2026-07-07T23:55:59Z</dcterms:modified>
  <cp:category/>
</cp:coreProperties>
</file>